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0"/>
  </p:notesMasterIdLst>
  <p:handoutMasterIdLst>
    <p:handoutMasterId r:id="rId31"/>
  </p:handoutMasterIdLst>
  <p:sldIdLst>
    <p:sldId id="278" r:id="rId5"/>
    <p:sldId id="282" r:id="rId6"/>
    <p:sldId id="296" r:id="rId7"/>
    <p:sldId id="303" r:id="rId8"/>
    <p:sldId id="297" r:id="rId9"/>
    <p:sldId id="298" r:id="rId10"/>
    <p:sldId id="299" r:id="rId11"/>
    <p:sldId id="300" r:id="rId12"/>
    <p:sldId id="301" r:id="rId13"/>
    <p:sldId id="304" r:id="rId14"/>
    <p:sldId id="295" r:id="rId15"/>
    <p:sldId id="280" r:id="rId16"/>
    <p:sldId id="281" r:id="rId17"/>
    <p:sldId id="283" r:id="rId18"/>
    <p:sldId id="284" r:id="rId19"/>
    <p:sldId id="285" r:id="rId20"/>
    <p:sldId id="286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302" r:id="rId29"/>
  </p:sldIdLst>
  <p:sldSz cx="12192000" cy="6858000"/>
  <p:notesSz cx="7104063" cy="10234613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CDCD34-6594-495C-AAC8-51D1E2A654E5}" v="2758" dt="2026-08-13T10:58:54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920" autoAdjust="0"/>
  </p:normalViewPr>
  <p:slideViewPr>
    <p:cSldViewPr snapToGrid="0">
      <p:cViewPr varScale="1">
        <p:scale>
          <a:sx n="61" d="100"/>
          <a:sy n="61" d="100"/>
        </p:scale>
        <p:origin x="144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494" y="8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 Barros" userId="1ab3c7f8533707a8" providerId="LiveId" clId="{C3E519D7-BEA3-4202-93E1-4DB874713C29}"/>
    <pc:docChg chg="undo custSel addSld delSld modSld sldOrd modNotesMaster modHandout">
      <pc:chgData name="Lucas Barros" userId="1ab3c7f8533707a8" providerId="LiveId" clId="{C3E519D7-BEA3-4202-93E1-4DB874713C29}" dt="2026-08-13T11:02:43.797" v="5326" actId="1076"/>
      <pc:docMkLst>
        <pc:docMk/>
      </pc:docMkLst>
      <pc:sldChg chg="addSp delSp modSp mod">
        <pc:chgData name="Lucas Barros" userId="1ab3c7f8533707a8" providerId="LiveId" clId="{C3E519D7-BEA3-4202-93E1-4DB874713C29}" dt="2026-08-12T19:27:00.856" v="2020" actId="20577"/>
        <pc:sldMkLst>
          <pc:docMk/>
          <pc:sldMk cId="4167884232" sldId="278"/>
        </pc:sldMkLst>
        <pc:spChg chg="mod">
          <ac:chgData name="Lucas Barros" userId="1ab3c7f8533707a8" providerId="LiveId" clId="{C3E519D7-BEA3-4202-93E1-4DB874713C29}" dt="2026-08-12T19:26:42.860" v="2004" actId="113"/>
          <ac:spMkLst>
            <pc:docMk/>
            <pc:sldMk cId="4167884232" sldId="278"/>
            <ac:spMk id="2" creationId="{0D1F047C-C727-42A7-85C5-68C5AA1B1A93}"/>
          </ac:spMkLst>
        </pc:spChg>
        <pc:spChg chg="del">
          <ac:chgData name="Lucas Barros" userId="1ab3c7f8533707a8" providerId="LiveId" clId="{C3E519D7-BEA3-4202-93E1-4DB874713C29}" dt="2026-08-12T19:26:03.551" v="1977" actId="478"/>
          <ac:spMkLst>
            <pc:docMk/>
            <pc:sldMk cId="4167884232" sldId="278"/>
            <ac:spMk id="3" creationId="{DB93FB3F-A8D4-46D3-A1C6-C79C64563729}"/>
          </ac:spMkLst>
        </pc:spChg>
        <pc:spChg chg="add del mod">
          <ac:chgData name="Lucas Barros" userId="1ab3c7f8533707a8" providerId="LiveId" clId="{C3E519D7-BEA3-4202-93E1-4DB874713C29}" dt="2026-08-12T19:26:05.913" v="1978" actId="478"/>
          <ac:spMkLst>
            <pc:docMk/>
            <pc:sldMk cId="4167884232" sldId="278"/>
            <ac:spMk id="6" creationId="{26AFB057-FDE5-FB9B-B735-D84B74A885C5}"/>
          </ac:spMkLst>
        </pc:spChg>
        <pc:spChg chg="add mod">
          <ac:chgData name="Lucas Barros" userId="1ab3c7f8533707a8" providerId="LiveId" clId="{C3E519D7-BEA3-4202-93E1-4DB874713C29}" dt="2026-08-12T19:26:53.650" v="2006" actId="207"/>
          <ac:spMkLst>
            <pc:docMk/>
            <pc:sldMk cId="4167884232" sldId="278"/>
            <ac:spMk id="7" creationId="{991815C0-0149-BD0B-BA3E-5751AA483455}"/>
          </ac:spMkLst>
        </pc:spChg>
        <pc:spChg chg="add mod">
          <ac:chgData name="Lucas Barros" userId="1ab3c7f8533707a8" providerId="LiveId" clId="{C3E519D7-BEA3-4202-93E1-4DB874713C29}" dt="2026-08-12T19:27:00.856" v="2020" actId="20577"/>
          <ac:spMkLst>
            <pc:docMk/>
            <pc:sldMk cId="4167884232" sldId="278"/>
            <ac:spMk id="9" creationId="{CE54B70A-EB88-3978-4637-CD88A1B3AB84}"/>
          </ac:spMkLst>
        </pc:spChg>
        <pc:picChg chg="mod">
          <ac:chgData name="Lucas Barros" userId="1ab3c7f8533707a8" providerId="LiveId" clId="{C3E519D7-BEA3-4202-93E1-4DB874713C29}" dt="2026-08-12T19:26:45.460" v="2005" actId="1076"/>
          <ac:picMkLst>
            <pc:docMk/>
            <pc:sldMk cId="4167884232" sldId="278"/>
            <ac:picMk id="5" creationId="{F8A1C807-B9AD-4C9B-BF9F-60F03428998E}"/>
          </ac:picMkLst>
        </pc:picChg>
      </pc:sldChg>
      <pc:sldChg chg="del">
        <pc:chgData name="Lucas Barros" userId="1ab3c7f8533707a8" providerId="LiveId" clId="{C3E519D7-BEA3-4202-93E1-4DB874713C29}" dt="2026-08-12T19:29:02.922" v="2054" actId="47"/>
        <pc:sldMkLst>
          <pc:docMk/>
          <pc:sldMk cId="3220235682" sldId="279"/>
        </pc:sldMkLst>
      </pc:sldChg>
      <pc:sldChg chg="addSp delSp modSp new mod modAnim">
        <pc:chgData name="Lucas Barros" userId="1ab3c7f8533707a8" providerId="LiveId" clId="{C3E519D7-BEA3-4202-93E1-4DB874713C29}" dt="2026-08-12T18:56:49.707" v="554" actId="27636"/>
        <pc:sldMkLst>
          <pc:docMk/>
          <pc:sldMk cId="1125731947" sldId="280"/>
        </pc:sldMkLst>
        <pc:spChg chg="mod">
          <ac:chgData name="Lucas Barros" userId="1ab3c7f8533707a8" providerId="LiveId" clId="{C3E519D7-BEA3-4202-93E1-4DB874713C29}" dt="2026-08-12T18:46:34.959" v="245" actId="2711"/>
          <ac:spMkLst>
            <pc:docMk/>
            <pc:sldMk cId="1125731947" sldId="280"/>
            <ac:spMk id="2" creationId="{90E47E96-EAD3-2EE5-821E-2D2D7FD1796A}"/>
          </ac:spMkLst>
        </pc:spChg>
        <pc:spChg chg="del mod">
          <ac:chgData name="Lucas Barros" userId="1ab3c7f8533707a8" providerId="LiveId" clId="{C3E519D7-BEA3-4202-93E1-4DB874713C29}" dt="2026-08-12T18:41:36.069" v="153" actId="478"/>
          <ac:spMkLst>
            <pc:docMk/>
            <pc:sldMk cId="1125731947" sldId="280"/>
            <ac:spMk id="3" creationId="{D7398A9B-B3D4-4F99-DB6C-BF06F2AABF71}"/>
          </ac:spMkLst>
        </pc:spChg>
        <pc:spChg chg="add del mod">
          <ac:chgData name="Lucas Barros" userId="1ab3c7f8533707a8" providerId="LiveId" clId="{C3E519D7-BEA3-4202-93E1-4DB874713C29}" dt="2026-08-12T18:42:10.113" v="155" actId="478"/>
          <ac:spMkLst>
            <pc:docMk/>
            <pc:sldMk cId="1125731947" sldId="280"/>
            <ac:spMk id="4" creationId="{DE0DE113-A4BE-6FDE-5485-0FB2FC2BFAE5}"/>
          </ac:spMkLst>
        </pc:spChg>
        <pc:spChg chg="add del mod">
          <ac:chgData name="Lucas Barros" userId="1ab3c7f8533707a8" providerId="LiveId" clId="{C3E519D7-BEA3-4202-93E1-4DB874713C29}" dt="2026-08-12T18:41:37.702" v="154" actId="478"/>
          <ac:spMkLst>
            <pc:docMk/>
            <pc:sldMk cId="1125731947" sldId="280"/>
            <ac:spMk id="6" creationId="{4E4EB4E4-9715-DB94-E143-FA140861958C}"/>
          </ac:spMkLst>
        </pc:spChg>
        <pc:spChg chg="add mod">
          <ac:chgData name="Lucas Barros" userId="1ab3c7f8533707a8" providerId="LiveId" clId="{C3E519D7-BEA3-4202-93E1-4DB874713C29}" dt="2026-08-12T18:47:46.171" v="283" actId="27636"/>
          <ac:spMkLst>
            <pc:docMk/>
            <pc:sldMk cId="1125731947" sldId="280"/>
            <ac:spMk id="7" creationId="{72132816-EE31-B3B4-DB15-ECBE3384972D}"/>
          </ac:spMkLst>
        </pc:spChg>
        <pc:spChg chg="add mod">
          <ac:chgData name="Lucas Barros" userId="1ab3c7f8533707a8" providerId="LiveId" clId="{C3E519D7-BEA3-4202-93E1-4DB874713C29}" dt="2026-08-12T18:56:49.707" v="554" actId="27636"/>
          <ac:spMkLst>
            <pc:docMk/>
            <pc:sldMk cId="1125731947" sldId="280"/>
            <ac:spMk id="8" creationId="{C002361F-FDD1-2AA9-F616-F2E71190C62E}"/>
          </ac:spMkLst>
        </pc:spChg>
      </pc:sldChg>
      <pc:sldChg chg="addSp delSp modSp add mod modAnim">
        <pc:chgData name="Lucas Barros" userId="1ab3c7f8533707a8" providerId="LiveId" clId="{C3E519D7-BEA3-4202-93E1-4DB874713C29}" dt="2026-08-12T18:56:53.176" v="556" actId="27636"/>
        <pc:sldMkLst>
          <pc:docMk/>
          <pc:sldMk cId="674727492" sldId="281"/>
        </pc:sldMkLst>
        <pc:spChg chg="del">
          <ac:chgData name="Lucas Barros" userId="1ab3c7f8533707a8" providerId="LiveId" clId="{C3E519D7-BEA3-4202-93E1-4DB874713C29}" dt="2026-08-12T18:48:05.991" v="285" actId="478"/>
          <ac:spMkLst>
            <pc:docMk/>
            <pc:sldMk cId="674727492" sldId="281"/>
            <ac:spMk id="2" creationId="{F6DE5A95-31D9-028E-66BE-400E26D3529B}"/>
          </ac:spMkLst>
        </pc:spChg>
        <pc:spChg chg="add del mod">
          <ac:chgData name="Lucas Barros" userId="1ab3c7f8533707a8" providerId="LiveId" clId="{C3E519D7-BEA3-4202-93E1-4DB874713C29}" dt="2026-08-12T18:48:07.723" v="286" actId="478"/>
          <ac:spMkLst>
            <pc:docMk/>
            <pc:sldMk cId="674727492" sldId="281"/>
            <ac:spMk id="4" creationId="{025ABA2D-3DCC-6634-8BE0-E5AB9B94BC77}"/>
          </ac:spMkLst>
        </pc:spChg>
        <pc:spChg chg="add mod">
          <ac:chgData name="Lucas Barros" userId="1ab3c7f8533707a8" providerId="LiveId" clId="{C3E519D7-BEA3-4202-93E1-4DB874713C29}" dt="2026-08-12T18:48:12.130" v="287"/>
          <ac:spMkLst>
            <pc:docMk/>
            <pc:sldMk cId="674727492" sldId="281"/>
            <ac:spMk id="5" creationId="{FF4E335D-D8B8-570E-7AD5-FCE2A018C975}"/>
          </ac:spMkLst>
        </pc:spChg>
        <pc:spChg chg="add mod">
          <ac:chgData name="Lucas Barros" userId="1ab3c7f8533707a8" providerId="LiveId" clId="{C3E519D7-BEA3-4202-93E1-4DB874713C29}" dt="2026-08-12T18:56:53.176" v="556" actId="27636"/>
          <ac:spMkLst>
            <pc:docMk/>
            <pc:sldMk cId="674727492" sldId="281"/>
            <ac:spMk id="6" creationId="{E3EA945F-8218-1045-A7C2-01481F80026B}"/>
          </ac:spMkLst>
        </pc:spChg>
        <pc:spChg chg="mod">
          <ac:chgData name="Lucas Barros" userId="1ab3c7f8533707a8" providerId="LiveId" clId="{C3E519D7-BEA3-4202-93E1-4DB874713C29}" dt="2026-08-12T18:49:38.391" v="333" actId="13926"/>
          <ac:spMkLst>
            <pc:docMk/>
            <pc:sldMk cId="674727492" sldId="281"/>
            <ac:spMk id="7" creationId="{DE64947E-776F-3443-C44E-9C5A55383F68}"/>
          </ac:spMkLst>
        </pc:spChg>
        <pc:spChg chg="del">
          <ac:chgData name="Lucas Barros" userId="1ab3c7f8533707a8" providerId="LiveId" clId="{C3E519D7-BEA3-4202-93E1-4DB874713C29}" dt="2026-08-12T18:48:05.991" v="285" actId="478"/>
          <ac:spMkLst>
            <pc:docMk/>
            <pc:sldMk cId="674727492" sldId="281"/>
            <ac:spMk id="8" creationId="{E0D01550-8460-09A7-FB17-1AB23A4780CF}"/>
          </ac:spMkLst>
        </pc:spChg>
      </pc:sldChg>
      <pc:sldChg chg="addSp delSp modSp add mod ord">
        <pc:chgData name="Lucas Barros" userId="1ab3c7f8533707a8" providerId="LiveId" clId="{C3E519D7-BEA3-4202-93E1-4DB874713C29}" dt="2026-08-13T10:39:56.013" v="4701" actId="403"/>
        <pc:sldMkLst>
          <pc:docMk/>
          <pc:sldMk cId="3784043693" sldId="282"/>
        </pc:sldMkLst>
        <pc:spChg chg="mod">
          <ac:chgData name="Lucas Barros" userId="1ab3c7f8533707a8" providerId="LiveId" clId="{C3E519D7-BEA3-4202-93E1-4DB874713C29}" dt="2026-08-13T10:39:56.013" v="4701" actId="403"/>
          <ac:spMkLst>
            <pc:docMk/>
            <pc:sldMk cId="3784043693" sldId="282"/>
            <ac:spMk id="2" creationId="{F1113CC9-E4CB-3086-5CAF-8D011F763DC0}"/>
          </ac:spMkLst>
        </pc:spChg>
        <pc:spChg chg="add del mod">
          <ac:chgData name="Lucas Barros" userId="1ab3c7f8533707a8" providerId="LiveId" clId="{C3E519D7-BEA3-4202-93E1-4DB874713C29}" dt="2026-08-12T19:28:53.446" v="2048" actId="478"/>
          <ac:spMkLst>
            <pc:docMk/>
            <pc:sldMk cId="3784043693" sldId="282"/>
            <ac:spMk id="4" creationId="{73854AF9-3A95-54BC-C65F-5A43EB303372}"/>
          </ac:spMkLst>
        </pc:spChg>
        <pc:spChg chg="del">
          <ac:chgData name="Lucas Barros" userId="1ab3c7f8533707a8" providerId="LiveId" clId="{C3E519D7-BEA3-4202-93E1-4DB874713C29}" dt="2026-08-12T18:45:18.584" v="204" actId="478"/>
          <ac:spMkLst>
            <pc:docMk/>
            <pc:sldMk cId="3784043693" sldId="282"/>
            <ac:spMk id="7" creationId="{E7F397AD-A674-2586-479B-7ACC7FED8C85}"/>
          </ac:spMkLst>
        </pc:spChg>
        <pc:spChg chg="del">
          <ac:chgData name="Lucas Barros" userId="1ab3c7f8533707a8" providerId="LiveId" clId="{C3E519D7-BEA3-4202-93E1-4DB874713C29}" dt="2026-08-12T18:45:33.022" v="242" actId="478"/>
          <ac:spMkLst>
            <pc:docMk/>
            <pc:sldMk cId="3784043693" sldId="282"/>
            <ac:spMk id="8" creationId="{DFED78D6-ABF9-4630-B1D8-474629F584F6}"/>
          </ac:spMkLst>
        </pc:spChg>
        <pc:spChg chg="add del mod">
          <ac:chgData name="Lucas Barros" userId="1ab3c7f8533707a8" providerId="LiveId" clId="{C3E519D7-BEA3-4202-93E1-4DB874713C29}" dt="2026-08-12T19:29:00.052" v="2053" actId="478"/>
          <ac:spMkLst>
            <pc:docMk/>
            <pc:sldMk cId="3784043693" sldId="282"/>
            <ac:spMk id="10" creationId="{3516BE64-2225-8E80-9CF4-899773C416F8}"/>
          </ac:spMkLst>
        </pc:spChg>
        <pc:picChg chg="add mod ord">
          <ac:chgData name="Lucas Barros" userId="1ab3c7f8533707a8" providerId="LiveId" clId="{C3E519D7-BEA3-4202-93E1-4DB874713C29}" dt="2026-08-13T10:38:56.141" v="4646" actId="14100"/>
          <ac:picMkLst>
            <pc:docMk/>
            <pc:sldMk cId="3784043693" sldId="282"/>
            <ac:picMk id="4" creationId="{650546A4-AD75-6360-FD28-1E0F86179EC7}"/>
          </ac:picMkLst>
        </pc:picChg>
        <pc:picChg chg="add del mod ord">
          <ac:chgData name="Lucas Barros" userId="1ab3c7f8533707a8" providerId="LiveId" clId="{C3E519D7-BEA3-4202-93E1-4DB874713C29}" dt="2026-08-13T10:38:38.255" v="4641" actId="478"/>
          <ac:picMkLst>
            <pc:docMk/>
            <pc:sldMk cId="3784043693" sldId="282"/>
            <ac:picMk id="6" creationId="{FA730A29-280B-2C8A-F32A-E36D448E30E7}"/>
          </ac:picMkLst>
        </pc:picChg>
      </pc:sldChg>
      <pc:sldChg chg="modSp add mod">
        <pc:chgData name="Lucas Barros" userId="1ab3c7f8533707a8" providerId="LiveId" clId="{C3E519D7-BEA3-4202-93E1-4DB874713C29}" dt="2026-08-12T18:56:59.243" v="562" actId="20577"/>
        <pc:sldMkLst>
          <pc:docMk/>
          <pc:sldMk cId="2896528617" sldId="283"/>
        </pc:sldMkLst>
        <pc:spChg chg="mod">
          <ac:chgData name="Lucas Barros" userId="1ab3c7f8533707a8" providerId="LiveId" clId="{C3E519D7-BEA3-4202-93E1-4DB874713C29}" dt="2026-08-12T18:56:59.243" v="562" actId="20577"/>
          <ac:spMkLst>
            <pc:docMk/>
            <pc:sldMk cId="2896528617" sldId="283"/>
            <ac:spMk id="6" creationId="{FFC634BF-12AC-C5C8-C986-156B185C1FE2}"/>
          </ac:spMkLst>
        </pc:spChg>
        <pc:spChg chg="mod">
          <ac:chgData name="Lucas Barros" userId="1ab3c7f8533707a8" providerId="LiveId" clId="{C3E519D7-BEA3-4202-93E1-4DB874713C29}" dt="2026-08-12T18:50:47.096" v="358" actId="5793"/>
          <ac:spMkLst>
            <pc:docMk/>
            <pc:sldMk cId="2896528617" sldId="283"/>
            <ac:spMk id="7" creationId="{0CA119F6-72DB-04BD-C88E-70F93A5ECCDE}"/>
          </ac:spMkLst>
        </pc:spChg>
      </pc:sldChg>
      <pc:sldChg chg="addSp delSp modSp add mod modAnim">
        <pc:chgData name="Lucas Barros" userId="1ab3c7f8533707a8" providerId="LiveId" clId="{C3E519D7-BEA3-4202-93E1-4DB874713C29}" dt="2026-08-12T18:57:12.251" v="595" actId="20577"/>
        <pc:sldMkLst>
          <pc:docMk/>
          <pc:sldMk cId="1131663641" sldId="284"/>
        </pc:sldMkLst>
        <pc:spChg chg="add del mod">
          <ac:chgData name="Lucas Barros" userId="1ab3c7f8533707a8" providerId="LiveId" clId="{C3E519D7-BEA3-4202-93E1-4DB874713C29}" dt="2026-08-12T18:51:03.773" v="361" actId="478"/>
          <ac:spMkLst>
            <pc:docMk/>
            <pc:sldMk cId="1131663641" sldId="284"/>
            <ac:spMk id="3" creationId="{93E66DC8-0D49-ECE8-8A9B-9510C17B8BDD}"/>
          </ac:spMkLst>
        </pc:spChg>
        <pc:spChg chg="mod">
          <ac:chgData name="Lucas Barros" userId="1ab3c7f8533707a8" providerId="LiveId" clId="{C3E519D7-BEA3-4202-93E1-4DB874713C29}" dt="2026-08-12T18:57:12.251" v="595" actId="20577"/>
          <ac:spMkLst>
            <pc:docMk/>
            <pc:sldMk cId="1131663641" sldId="284"/>
            <ac:spMk id="6" creationId="{89888295-3F7D-4B54-7EC1-44F554682091}"/>
          </ac:spMkLst>
        </pc:spChg>
        <pc:spChg chg="add del mod">
          <ac:chgData name="Lucas Barros" userId="1ab3c7f8533707a8" providerId="LiveId" clId="{C3E519D7-BEA3-4202-93E1-4DB874713C29}" dt="2026-08-12T18:53:28.332" v="473" actId="13926"/>
          <ac:spMkLst>
            <pc:docMk/>
            <pc:sldMk cId="1131663641" sldId="284"/>
            <ac:spMk id="7" creationId="{07B8A299-EDC6-A4A7-A44D-94CD19F47439}"/>
          </ac:spMkLst>
        </pc:spChg>
      </pc:sldChg>
      <pc:sldChg chg="modSp add mod modAnim">
        <pc:chgData name="Lucas Barros" userId="1ab3c7f8533707a8" providerId="LiveId" clId="{C3E519D7-BEA3-4202-93E1-4DB874713C29}" dt="2026-08-12T18:57:17.152" v="598" actId="20577"/>
        <pc:sldMkLst>
          <pc:docMk/>
          <pc:sldMk cId="1186459764" sldId="285"/>
        </pc:sldMkLst>
        <pc:spChg chg="mod">
          <ac:chgData name="Lucas Barros" userId="1ab3c7f8533707a8" providerId="LiveId" clId="{C3E519D7-BEA3-4202-93E1-4DB874713C29}" dt="2026-08-12T18:57:17.152" v="598" actId="20577"/>
          <ac:spMkLst>
            <pc:docMk/>
            <pc:sldMk cId="1186459764" sldId="285"/>
            <ac:spMk id="6" creationId="{0996925A-BA48-A82E-567F-A4D33C8A0C38}"/>
          </ac:spMkLst>
        </pc:spChg>
        <pc:spChg chg="mod">
          <ac:chgData name="Lucas Barros" userId="1ab3c7f8533707a8" providerId="LiveId" clId="{C3E519D7-BEA3-4202-93E1-4DB874713C29}" dt="2026-08-12T18:53:53.382" v="492" actId="13926"/>
          <ac:spMkLst>
            <pc:docMk/>
            <pc:sldMk cId="1186459764" sldId="285"/>
            <ac:spMk id="7" creationId="{94EAED82-3344-1A1C-4F65-D8C8BAC5BBA4}"/>
          </ac:spMkLst>
        </pc:spChg>
      </pc:sldChg>
      <pc:sldChg chg="modSp add mod modAnim">
        <pc:chgData name="Lucas Barros" userId="1ab3c7f8533707a8" providerId="LiveId" clId="{C3E519D7-BEA3-4202-93E1-4DB874713C29}" dt="2026-08-12T18:57:21.231" v="601" actId="20577"/>
        <pc:sldMkLst>
          <pc:docMk/>
          <pc:sldMk cId="652147702" sldId="286"/>
        </pc:sldMkLst>
        <pc:spChg chg="mod">
          <ac:chgData name="Lucas Barros" userId="1ab3c7f8533707a8" providerId="LiveId" clId="{C3E519D7-BEA3-4202-93E1-4DB874713C29}" dt="2026-08-12T18:57:21.231" v="601" actId="20577"/>
          <ac:spMkLst>
            <pc:docMk/>
            <pc:sldMk cId="652147702" sldId="286"/>
            <ac:spMk id="6" creationId="{7D7169FE-03AC-A623-0F77-9F0D814CA794}"/>
          </ac:spMkLst>
        </pc:spChg>
        <pc:spChg chg="mod">
          <ac:chgData name="Lucas Barros" userId="1ab3c7f8533707a8" providerId="LiveId" clId="{C3E519D7-BEA3-4202-93E1-4DB874713C29}" dt="2026-08-12T18:54:29.657" v="512" actId="13926"/>
          <ac:spMkLst>
            <pc:docMk/>
            <pc:sldMk cId="652147702" sldId="286"/>
            <ac:spMk id="7" creationId="{69B6ECF6-136F-452D-D8B2-C5897AC435A2}"/>
          </ac:spMkLst>
        </pc:spChg>
      </pc:sldChg>
      <pc:sldChg chg="modSp new del mod">
        <pc:chgData name="Lucas Barros" userId="1ab3c7f8533707a8" providerId="LiveId" clId="{C3E519D7-BEA3-4202-93E1-4DB874713C29}" dt="2026-08-12T19:15:36.731" v="1446" actId="47"/>
        <pc:sldMkLst>
          <pc:docMk/>
          <pc:sldMk cId="3111370499" sldId="287"/>
        </pc:sldMkLst>
        <pc:spChg chg="mod">
          <ac:chgData name="Lucas Barros" userId="1ab3c7f8533707a8" providerId="LiveId" clId="{C3E519D7-BEA3-4202-93E1-4DB874713C29}" dt="2026-08-12T19:06:08.190" v="1188" actId="1076"/>
          <ac:spMkLst>
            <pc:docMk/>
            <pc:sldMk cId="3111370499" sldId="287"/>
            <ac:spMk id="2" creationId="{066FACF2-03B0-6C95-0FF3-CABEFDD5E396}"/>
          </ac:spMkLst>
        </pc:spChg>
        <pc:spChg chg="mod">
          <ac:chgData name="Lucas Barros" userId="1ab3c7f8533707a8" providerId="LiveId" clId="{C3E519D7-BEA3-4202-93E1-4DB874713C29}" dt="2026-08-12T19:04:36.100" v="1187" actId="13926"/>
          <ac:spMkLst>
            <pc:docMk/>
            <pc:sldMk cId="3111370499" sldId="287"/>
            <ac:spMk id="3" creationId="{C55A0D6D-EDF7-C15B-90E5-410621E43A7E}"/>
          </ac:spMkLst>
        </pc:spChg>
      </pc:sldChg>
      <pc:sldChg chg="modSp add mod">
        <pc:chgData name="Lucas Barros" userId="1ab3c7f8533707a8" providerId="LiveId" clId="{C3E519D7-BEA3-4202-93E1-4DB874713C29}" dt="2026-08-12T19:15:23.296" v="1442" actId="27636"/>
        <pc:sldMkLst>
          <pc:docMk/>
          <pc:sldMk cId="3771901213" sldId="288"/>
        </pc:sldMkLst>
        <pc:spChg chg="mod">
          <ac:chgData name="Lucas Barros" userId="1ab3c7f8533707a8" providerId="LiveId" clId="{C3E519D7-BEA3-4202-93E1-4DB874713C29}" dt="2026-08-12T19:15:23.296" v="1442" actId="27636"/>
          <ac:spMkLst>
            <pc:docMk/>
            <pc:sldMk cId="3771901213" sldId="288"/>
            <ac:spMk id="3" creationId="{58A306FA-C7F0-0398-9A30-8C34C029BA9E}"/>
          </ac:spMkLst>
        </pc:spChg>
      </pc:sldChg>
      <pc:sldChg chg="modSp add mod">
        <pc:chgData name="Lucas Barros" userId="1ab3c7f8533707a8" providerId="LiveId" clId="{C3E519D7-BEA3-4202-93E1-4DB874713C29}" dt="2026-08-12T19:13:42.883" v="1293" actId="20577"/>
        <pc:sldMkLst>
          <pc:docMk/>
          <pc:sldMk cId="1096286824" sldId="289"/>
        </pc:sldMkLst>
        <pc:spChg chg="mod">
          <ac:chgData name="Lucas Barros" userId="1ab3c7f8533707a8" providerId="LiveId" clId="{C3E519D7-BEA3-4202-93E1-4DB874713C29}" dt="2026-08-12T19:12:41.814" v="1229" actId="20577"/>
          <ac:spMkLst>
            <pc:docMk/>
            <pc:sldMk cId="1096286824" sldId="289"/>
            <ac:spMk id="2" creationId="{142C12C7-7889-728F-4C96-9AB6F7C696BC}"/>
          </ac:spMkLst>
        </pc:spChg>
        <pc:spChg chg="mod">
          <ac:chgData name="Lucas Barros" userId="1ab3c7f8533707a8" providerId="LiveId" clId="{C3E519D7-BEA3-4202-93E1-4DB874713C29}" dt="2026-08-12T19:13:42.883" v="1293" actId="20577"/>
          <ac:spMkLst>
            <pc:docMk/>
            <pc:sldMk cId="1096286824" sldId="289"/>
            <ac:spMk id="3" creationId="{0A3F46E0-4D3A-0CD9-A88A-F9A06F03A9BB}"/>
          </ac:spMkLst>
        </pc:spChg>
      </pc:sldChg>
      <pc:sldChg chg="modSp add mod">
        <pc:chgData name="Lucas Barros" userId="1ab3c7f8533707a8" providerId="LiveId" clId="{C3E519D7-BEA3-4202-93E1-4DB874713C29}" dt="2026-08-12T19:14:51.186" v="1434" actId="20577"/>
        <pc:sldMkLst>
          <pc:docMk/>
          <pc:sldMk cId="4193178445" sldId="290"/>
        </pc:sldMkLst>
        <pc:spChg chg="mod">
          <ac:chgData name="Lucas Barros" userId="1ab3c7f8533707a8" providerId="LiveId" clId="{C3E519D7-BEA3-4202-93E1-4DB874713C29}" dt="2026-08-12T19:14:51.186" v="1434" actId="20577"/>
          <ac:spMkLst>
            <pc:docMk/>
            <pc:sldMk cId="4193178445" sldId="290"/>
            <ac:spMk id="3" creationId="{CD771CD1-F9F6-B707-EC76-D5AB3C4D991E}"/>
          </ac:spMkLst>
        </pc:spChg>
      </pc:sldChg>
      <pc:sldChg chg="addSp delSp modSp add mod">
        <pc:chgData name="Lucas Barros" userId="1ab3c7f8533707a8" providerId="LiveId" clId="{C3E519D7-BEA3-4202-93E1-4DB874713C29}" dt="2026-08-13T11:02:43.797" v="5326" actId="1076"/>
        <pc:sldMkLst>
          <pc:docMk/>
          <pc:sldMk cId="3846411033" sldId="291"/>
        </pc:sldMkLst>
        <pc:spChg chg="del">
          <ac:chgData name="Lucas Barros" userId="1ab3c7f8533707a8" providerId="LiveId" clId="{C3E519D7-BEA3-4202-93E1-4DB874713C29}" dt="2026-08-13T11:02:14.321" v="5319" actId="478"/>
          <ac:spMkLst>
            <pc:docMk/>
            <pc:sldMk cId="3846411033" sldId="291"/>
            <ac:spMk id="2" creationId="{664CCCED-9996-B80B-1325-3E2C62D61D89}"/>
          </ac:spMkLst>
        </pc:spChg>
        <pc:spChg chg="mod">
          <ac:chgData name="Lucas Barros" userId="1ab3c7f8533707a8" providerId="LiveId" clId="{C3E519D7-BEA3-4202-93E1-4DB874713C29}" dt="2026-08-13T11:02:31.307" v="5324" actId="13926"/>
          <ac:spMkLst>
            <pc:docMk/>
            <pc:sldMk cId="3846411033" sldId="291"/>
            <ac:spMk id="3" creationId="{A082689E-0F7B-AC78-6618-C84B8F968CED}"/>
          </ac:spMkLst>
        </pc:spChg>
        <pc:spChg chg="add del">
          <ac:chgData name="Lucas Barros" userId="1ab3c7f8533707a8" providerId="LiveId" clId="{C3E519D7-BEA3-4202-93E1-4DB874713C29}" dt="2026-08-13T11:01:53.067" v="5313" actId="22"/>
          <ac:spMkLst>
            <pc:docMk/>
            <pc:sldMk cId="3846411033" sldId="291"/>
            <ac:spMk id="5" creationId="{31081BF5-707F-D7A1-6E74-69186C0A7F99}"/>
          </ac:spMkLst>
        </pc:spChg>
        <pc:spChg chg="add del mod">
          <ac:chgData name="Lucas Barros" userId="1ab3c7f8533707a8" providerId="LiveId" clId="{C3E519D7-BEA3-4202-93E1-4DB874713C29}" dt="2026-08-13T11:02:15.399" v="5320" actId="478"/>
          <ac:spMkLst>
            <pc:docMk/>
            <pc:sldMk cId="3846411033" sldId="291"/>
            <ac:spMk id="8" creationId="{478941CF-117D-803C-F843-28C13DDE3ACF}"/>
          </ac:spMkLst>
        </pc:spChg>
        <pc:picChg chg="add mod">
          <ac:chgData name="Lucas Barros" userId="1ab3c7f8533707a8" providerId="LiveId" clId="{C3E519D7-BEA3-4202-93E1-4DB874713C29}" dt="2026-08-13T11:02:43.797" v="5326" actId="1076"/>
          <ac:picMkLst>
            <pc:docMk/>
            <pc:sldMk cId="3846411033" sldId="291"/>
            <ac:picMk id="6" creationId="{837AB6E4-786A-BF73-D320-D6A33C16C3E0}"/>
          </ac:picMkLst>
        </pc:picChg>
      </pc:sldChg>
      <pc:sldChg chg="modSp add mod">
        <pc:chgData name="Lucas Barros" userId="1ab3c7f8533707a8" providerId="LiveId" clId="{C3E519D7-BEA3-4202-93E1-4DB874713C29}" dt="2026-08-12T19:18:52.886" v="1465" actId="14100"/>
        <pc:sldMkLst>
          <pc:docMk/>
          <pc:sldMk cId="4015158105" sldId="292"/>
        </pc:sldMkLst>
        <pc:spChg chg="mod">
          <ac:chgData name="Lucas Barros" userId="1ab3c7f8533707a8" providerId="LiveId" clId="{C3E519D7-BEA3-4202-93E1-4DB874713C29}" dt="2026-08-12T19:18:52.886" v="1465" actId="14100"/>
          <ac:spMkLst>
            <pc:docMk/>
            <pc:sldMk cId="4015158105" sldId="292"/>
            <ac:spMk id="3" creationId="{AC92CA11-BCC7-14A7-A6E0-0B8D19D6F554}"/>
          </ac:spMkLst>
        </pc:spChg>
      </pc:sldChg>
      <pc:sldChg chg="modSp add mod">
        <pc:chgData name="Lucas Barros" userId="1ab3c7f8533707a8" providerId="LiveId" clId="{C3E519D7-BEA3-4202-93E1-4DB874713C29}" dt="2026-08-12T19:19:40.148" v="1505" actId="13926"/>
        <pc:sldMkLst>
          <pc:docMk/>
          <pc:sldMk cId="2343330815" sldId="293"/>
        </pc:sldMkLst>
        <pc:spChg chg="mod">
          <ac:chgData name="Lucas Barros" userId="1ab3c7f8533707a8" providerId="LiveId" clId="{C3E519D7-BEA3-4202-93E1-4DB874713C29}" dt="2026-08-12T19:19:40.148" v="1505" actId="13926"/>
          <ac:spMkLst>
            <pc:docMk/>
            <pc:sldMk cId="2343330815" sldId="293"/>
            <ac:spMk id="3" creationId="{7F4379FC-B1AF-605E-7289-B8C943D90B68}"/>
          </ac:spMkLst>
        </pc:spChg>
      </pc:sldChg>
      <pc:sldChg chg="modSp add mod">
        <pc:chgData name="Lucas Barros" userId="1ab3c7f8533707a8" providerId="LiveId" clId="{C3E519D7-BEA3-4202-93E1-4DB874713C29}" dt="2026-08-12T19:22:28.866" v="1880" actId="207"/>
        <pc:sldMkLst>
          <pc:docMk/>
          <pc:sldMk cId="20088581" sldId="294"/>
        </pc:sldMkLst>
        <pc:spChg chg="mod">
          <ac:chgData name="Lucas Barros" userId="1ab3c7f8533707a8" providerId="LiveId" clId="{C3E519D7-BEA3-4202-93E1-4DB874713C29}" dt="2026-08-12T19:19:58.350" v="1525" actId="27636"/>
          <ac:spMkLst>
            <pc:docMk/>
            <pc:sldMk cId="20088581" sldId="294"/>
            <ac:spMk id="2" creationId="{03E728A4-A0D3-C51F-E694-95B1C91DAC02}"/>
          </ac:spMkLst>
        </pc:spChg>
        <pc:spChg chg="mod">
          <ac:chgData name="Lucas Barros" userId="1ab3c7f8533707a8" providerId="LiveId" clId="{C3E519D7-BEA3-4202-93E1-4DB874713C29}" dt="2026-08-12T19:22:28.866" v="1880" actId="207"/>
          <ac:spMkLst>
            <pc:docMk/>
            <pc:sldMk cId="20088581" sldId="294"/>
            <ac:spMk id="3" creationId="{CF663F3E-58F4-33A8-39B9-9E4DE76AAAFE}"/>
          </ac:spMkLst>
        </pc:spChg>
      </pc:sldChg>
      <pc:sldChg chg="modSp add del mod">
        <pc:chgData name="Lucas Barros" userId="1ab3c7f8533707a8" providerId="LiveId" clId="{C3E519D7-BEA3-4202-93E1-4DB874713C29}" dt="2026-08-12T19:23:08.841" v="1881" actId="47"/>
        <pc:sldMkLst>
          <pc:docMk/>
          <pc:sldMk cId="458679058" sldId="295"/>
        </pc:sldMkLst>
        <pc:spChg chg="mod">
          <ac:chgData name="Lucas Barros" userId="1ab3c7f8533707a8" providerId="LiveId" clId="{C3E519D7-BEA3-4202-93E1-4DB874713C29}" dt="2026-08-12T19:22:03.958" v="1785" actId="6549"/>
          <ac:spMkLst>
            <pc:docMk/>
            <pc:sldMk cId="458679058" sldId="295"/>
            <ac:spMk id="3" creationId="{EA44B66F-3A88-14B3-86B4-59649F70BC15}"/>
          </ac:spMkLst>
        </pc:spChg>
      </pc:sldChg>
      <pc:sldChg chg="add">
        <pc:chgData name="Lucas Barros" userId="1ab3c7f8533707a8" providerId="LiveId" clId="{C3E519D7-BEA3-4202-93E1-4DB874713C29}" dt="2026-08-12T19:28:30.252" v="2021" actId="2890"/>
        <pc:sldMkLst>
          <pc:docMk/>
          <pc:sldMk cId="2143706105" sldId="295"/>
        </pc:sldMkLst>
      </pc:sldChg>
      <pc:sldChg chg="addSp delSp modSp add mod ord modAnim">
        <pc:chgData name="Lucas Barros" userId="1ab3c7f8533707a8" providerId="LiveId" clId="{C3E519D7-BEA3-4202-93E1-4DB874713C29}" dt="2026-08-13T10:42:01.483" v="4703" actId="20577"/>
        <pc:sldMkLst>
          <pc:docMk/>
          <pc:sldMk cId="4189519597" sldId="296"/>
        </pc:sldMkLst>
        <pc:spChg chg="del">
          <ac:chgData name="Lucas Barros" userId="1ab3c7f8533707a8" providerId="LiveId" clId="{C3E519D7-BEA3-4202-93E1-4DB874713C29}" dt="2026-08-12T19:32:32.349" v="2433" actId="478"/>
          <ac:spMkLst>
            <pc:docMk/>
            <pc:sldMk cId="4189519597" sldId="296"/>
            <ac:spMk id="2" creationId="{6C5AE75D-3FC3-B5DA-3CC2-249521160162}"/>
          </ac:spMkLst>
        </pc:spChg>
        <pc:spChg chg="add del mod">
          <ac:chgData name="Lucas Barros" userId="1ab3c7f8533707a8" providerId="LiveId" clId="{C3E519D7-BEA3-4202-93E1-4DB874713C29}" dt="2026-08-12T19:32:33.959" v="2434" actId="478"/>
          <ac:spMkLst>
            <pc:docMk/>
            <pc:sldMk cId="4189519597" sldId="296"/>
            <ac:spMk id="4" creationId="{AD837A72-F963-EDB7-9E85-D7E198081F0F}"/>
          </ac:spMkLst>
        </pc:spChg>
        <pc:spChg chg="mod">
          <ac:chgData name="Lucas Barros" userId="1ab3c7f8533707a8" providerId="LiveId" clId="{C3E519D7-BEA3-4202-93E1-4DB874713C29}" dt="2026-08-13T10:42:01.483" v="4703" actId="20577"/>
          <ac:spMkLst>
            <pc:docMk/>
            <pc:sldMk cId="4189519597" sldId="296"/>
            <ac:spMk id="7" creationId="{55F9E5D9-C937-52F0-EEF2-A61AC005E5B9}"/>
          </ac:spMkLst>
        </pc:spChg>
        <pc:spChg chg="del">
          <ac:chgData name="Lucas Barros" userId="1ab3c7f8533707a8" providerId="LiveId" clId="{C3E519D7-BEA3-4202-93E1-4DB874713C29}" dt="2026-08-12T19:29:10.978" v="2058" actId="478"/>
          <ac:spMkLst>
            <pc:docMk/>
            <pc:sldMk cId="4189519597" sldId="296"/>
            <ac:spMk id="8" creationId="{DCB6C053-61B9-879B-E04E-F25142ADF7D8}"/>
          </ac:spMkLst>
        </pc:spChg>
      </pc:sldChg>
      <pc:sldChg chg="modSp add mod modAnim">
        <pc:chgData name="Lucas Barros" userId="1ab3c7f8533707a8" providerId="LiveId" clId="{C3E519D7-BEA3-4202-93E1-4DB874713C29}" dt="2026-08-12T20:05:30.579" v="4315" actId="20577"/>
        <pc:sldMkLst>
          <pc:docMk/>
          <pc:sldMk cId="3316938869" sldId="297"/>
        </pc:sldMkLst>
        <pc:spChg chg="mod">
          <ac:chgData name="Lucas Barros" userId="1ab3c7f8533707a8" providerId="LiveId" clId="{C3E519D7-BEA3-4202-93E1-4DB874713C29}" dt="2026-08-12T20:05:30.579" v="4315" actId="20577"/>
          <ac:spMkLst>
            <pc:docMk/>
            <pc:sldMk cId="3316938869" sldId="297"/>
            <ac:spMk id="7" creationId="{856D7C53-A22D-118B-C908-4AD4BE16DD81}"/>
          </ac:spMkLst>
        </pc:spChg>
      </pc:sldChg>
      <pc:sldChg chg="modSp add modAnim modNotesTx">
        <pc:chgData name="Lucas Barros" userId="1ab3c7f8533707a8" providerId="LiveId" clId="{C3E519D7-BEA3-4202-93E1-4DB874713C29}" dt="2026-08-13T10:44:10.159" v="4742" actId="20577"/>
        <pc:sldMkLst>
          <pc:docMk/>
          <pc:sldMk cId="2230451932" sldId="298"/>
        </pc:sldMkLst>
        <pc:spChg chg="mod">
          <ac:chgData name="Lucas Barros" userId="1ab3c7f8533707a8" providerId="LiveId" clId="{C3E519D7-BEA3-4202-93E1-4DB874713C29}" dt="2026-08-13T10:43:20.350" v="4712" actId="20577"/>
          <ac:spMkLst>
            <pc:docMk/>
            <pc:sldMk cId="2230451932" sldId="298"/>
            <ac:spMk id="7" creationId="{49300A66-F9E1-4ABB-2454-B289D0FD4667}"/>
          </ac:spMkLst>
        </pc:spChg>
      </pc:sldChg>
      <pc:sldChg chg="modSp add del modAnim">
        <pc:chgData name="Lucas Barros" userId="1ab3c7f8533707a8" providerId="LiveId" clId="{C3E519D7-BEA3-4202-93E1-4DB874713C29}" dt="2026-08-12T19:40:14.087" v="2723" actId="47"/>
        <pc:sldMkLst>
          <pc:docMk/>
          <pc:sldMk cId="3165040449" sldId="298"/>
        </pc:sldMkLst>
        <pc:spChg chg="mod">
          <ac:chgData name="Lucas Barros" userId="1ab3c7f8533707a8" providerId="LiveId" clId="{C3E519D7-BEA3-4202-93E1-4DB874713C29}" dt="2026-08-12T19:38:46.025" v="2722" actId="20577"/>
          <ac:spMkLst>
            <pc:docMk/>
            <pc:sldMk cId="3165040449" sldId="298"/>
            <ac:spMk id="7" creationId="{523DC2B6-9185-74C8-6838-DCC4AF52D6C4}"/>
          </ac:spMkLst>
        </pc:spChg>
      </pc:sldChg>
      <pc:sldChg chg="modSp add modAnim modNotesTx">
        <pc:chgData name="Lucas Barros" userId="1ab3c7f8533707a8" providerId="LiveId" clId="{C3E519D7-BEA3-4202-93E1-4DB874713C29}" dt="2026-08-12T19:51:13.404" v="3417" actId="20577"/>
        <pc:sldMkLst>
          <pc:docMk/>
          <pc:sldMk cId="5437252" sldId="299"/>
        </pc:sldMkLst>
        <pc:spChg chg="mod">
          <ac:chgData name="Lucas Barros" userId="1ab3c7f8533707a8" providerId="LiveId" clId="{C3E519D7-BEA3-4202-93E1-4DB874713C29}" dt="2026-08-12T19:51:13.404" v="3417" actId="20577"/>
          <ac:spMkLst>
            <pc:docMk/>
            <pc:sldMk cId="5437252" sldId="299"/>
            <ac:spMk id="7" creationId="{6E667422-A38F-0D40-7F69-3BFE9628B400}"/>
          </ac:spMkLst>
        </pc:spChg>
      </pc:sldChg>
      <pc:sldChg chg="modSp add mod modAnim modNotesTx">
        <pc:chgData name="Lucas Barros" userId="1ab3c7f8533707a8" providerId="LiveId" clId="{C3E519D7-BEA3-4202-93E1-4DB874713C29}" dt="2026-08-13T10:46:59.912" v="4788" actId="20577"/>
        <pc:sldMkLst>
          <pc:docMk/>
          <pc:sldMk cId="1824995689" sldId="300"/>
        </pc:sldMkLst>
        <pc:spChg chg="mod">
          <ac:chgData name="Lucas Barros" userId="1ab3c7f8533707a8" providerId="LiveId" clId="{C3E519D7-BEA3-4202-93E1-4DB874713C29}" dt="2026-08-12T19:53:51.882" v="3501" actId="404"/>
          <ac:spMkLst>
            <pc:docMk/>
            <pc:sldMk cId="1824995689" sldId="300"/>
            <ac:spMk id="7" creationId="{BDE5132A-BEA3-FDD4-95EA-639E47EC6932}"/>
          </ac:spMkLst>
        </pc:spChg>
      </pc:sldChg>
      <pc:sldChg chg="modSp add modAnim modNotesTx">
        <pc:chgData name="Lucas Barros" userId="1ab3c7f8533707a8" providerId="LiveId" clId="{C3E519D7-BEA3-4202-93E1-4DB874713C29}" dt="2026-08-12T19:57:09.926" v="3745" actId="20577"/>
        <pc:sldMkLst>
          <pc:docMk/>
          <pc:sldMk cId="71633082" sldId="301"/>
        </pc:sldMkLst>
        <pc:spChg chg="mod">
          <ac:chgData name="Lucas Barros" userId="1ab3c7f8533707a8" providerId="LiveId" clId="{C3E519D7-BEA3-4202-93E1-4DB874713C29}" dt="2026-08-12T19:56:08.511" v="3669" actId="20577"/>
          <ac:spMkLst>
            <pc:docMk/>
            <pc:sldMk cId="71633082" sldId="301"/>
            <ac:spMk id="7" creationId="{FBB7AE84-CC96-92C3-46CB-DAA5884AD957}"/>
          </ac:spMkLst>
        </pc:spChg>
      </pc:sldChg>
      <pc:sldChg chg="modSp add mod">
        <pc:chgData name="Lucas Barros" userId="1ab3c7f8533707a8" providerId="LiveId" clId="{C3E519D7-BEA3-4202-93E1-4DB874713C29}" dt="2026-08-12T20:09:41.282" v="4640" actId="20577"/>
        <pc:sldMkLst>
          <pc:docMk/>
          <pc:sldMk cId="2715812068" sldId="302"/>
        </pc:sldMkLst>
        <pc:spChg chg="mod">
          <ac:chgData name="Lucas Barros" userId="1ab3c7f8533707a8" providerId="LiveId" clId="{C3E519D7-BEA3-4202-93E1-4DB874713C29}" dt="2026-08-12T20:09:38.280" v="4638" actId="1076"/>
          <ac:spMkLst>
            <pc:docMk/>
            <pc:sldMk cId="2715812068" sldId="302"/>
            <ac:spMk id="2" creationId="{8671E02C-D140-4579-728B-DEABD1B23594}"/>
          </ac:spMkLst>
        </pc:spChg>
        <pc:spChg chg="mod">
          <ac:chgData name="Lucas Barros" userId="1ab3c7f8533707a8" providerId="LiveId" clId="{C3E519D7-BEA3-4202-93E1-4DB874713C29}" dt="2026-08-12T20:09:41.282" v="4640" actId="20577"/>
          <ac:spMkLst>
            <pc:docMk/>
            <pc:sldMk cId="2715812068" sldId="302"/>
            <ac:spMk id="3" creationId="{321EC446-8DAE-29EE-E31F-27E0E539F85B}"/>
          </ac:spMkLst>
        </pc:spChg>
      </pc:sldChg>
      <pc:sldChg chg="modSp add">
        <pc:chgData name="Lucas Barros" userId="1ab3c7f8533707a8" providerId="LiveId" clId="{C3E519D7-BEA3-4202-93E1-4DB874713C29}" dt="2026-08-12T20:05:27.660" v="4307" actId="20577"/>
        <pc:sldMkLst>
          <pc:docMk/>
          <pc:sldMk cId="2380513271" sldId="303"/>
        </pc:sldMkLst>
        <pc:spChg chg="mod">
          <ac:chgData name="Lucas Barros" userId="1ab3c7f8533707a8" providerId="LiveId" clId="{C3E519D7-BEA3-4202-93E1-4DB874713C29}" dt="2026-08-12T20:05:27.660" v="4307" actId="20577"/>
          <ac:spMkLst>
            <pc:docMk/>
            <pc:sldMk cId="2380513271" sldId="303"/>
            <ac:spMk id="7" creationId="{4A5897E7-0369-1682-88A3-68F50777A24D}"/>
          </ac:spMkLst>
        </pc:spChg>
      </pc:sldChg>
      <pc:sldChg chg="modSp add modAnim modNotesTx">
        <pc:chgData name="Lucas Barros" userId="1ab3c7f8533707a8" providerId="LiveId" clId="{C3E519D7-BEA3-4202-93E1-4DB874713C29}" dt="2026-08-13T10:58:54.138" v="5307" actId="13926"/>
        <pc:sldMkLst>
          <pc:docMk/>
          <pc:sldMk cId="1356888506" sldId="304"/>
        </pc:sldMkLst>
        <pc:spChg chg="mod">
          <ac:chgData name="Lucas Barros" userId="1ab3c7f8533707a8" providerId="LiveId" clId="{C3E519D7-BEA3-4202-93E1-4DB874713C29}" dt="2026-08-13T10:58:54.138" v="5307" actId="13926"/>
          <ac:spMkLst>
            <pc:docMk/>
            <pc:sldMk cId="1356888506" sldId="304"/>
            <ac:spMk id="7" creationId="{9A292685-2927-93B7-6B38-E06F1348EFC2}"/>
          </ac:spMkLst>
        </pc:spChg>
      </pc:sldChg>
      <pc:sldChg chg="modSp add del modAnim">
        <pc:chgData name="Lucas Barros" userId="1ab3c7f8533707a8" providerId="LiveId" clId="{C3E519D7-BEA3-4202-93E1-4DB874713C29}" dt="2026-08-12T20:07:48.873" v="4407" actId="47"/>
        <pc:sldMkLst>
          <pc:docMk/>
          <pc:sldMk cId="3368446438" sldId="304"/>
        </pc:sldMkLst>
        <pc:spChg chg="mod">
          <ac:chgData name="Lucas Barros" userId="1ab3c7f8533707a8" providerId="LiveId" clId="{C3E519D7-BEA3-4202-93E1-4DB874713C29}" dt="2026-08-12T20:06:30.682" v="4406" actId="20577"/>
          <ac:spMkLst>
            <pc:docMk/>
            <pc:sldMk cId="3368446438" sldId="304"/>
            <ac:spMk id="7" creationId="{AB315FD8-982B-E9F1-4807-A5F9589B998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AF05132-4288-4164-B1CA-F5AC1CC796A7}" type="datetime1">
              <a:rPr lang="pt-BR" smtClean="0"/>
              <a:t>13/08/2026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8D3B07BE-C169-4870-872B-F61D89F5554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08977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 rtl="0"/>
            <a:fld id="{437FA0DA-72A3-424F-8A35-066434C5B9F1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 rtl="0"/>
            <a:fld id="{2E6DE88F-1F85-4A27-9D34-D74A50E7B0DA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1837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Conceito de identidade como processo de socialização e articulação entre dimensões biográficas e história social. Portanto, trata-se de um processo amplo e de difícil conceituação</a:t>
            </a:r>
          </a:p>
          <a:p>
            <a:endParaRPr lang="pt-BR" dirty="0"/>
          </a:p>
          <a:p>
            <a:r>
              <a:rPr lang="pt-BR" dirty="0"/>
              <a:t>Envolve crenças e conflitos.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noProof="0" smtClean="0"/>
              <a:t>6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58728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EFE11-A3BD-E4C7-4B93-4EBB75B2D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B06744B-0CBF-8074-2405-DBA9C3645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50CEC45-F216-B34A-D72B-199B14D13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2EA9C7-63EA-99C5-75CB-6AEB2394F5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noProof="0" smtClean="0"/>
              <a:t>7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99003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7538A-1C7D-43C5-2B87-44724F29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52E187F-DB24-8050-4A1A-C2012B49B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734C230-B67A-8AA2-37B4-0360E2407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Tese Dayton: “o tempo disponível do professor para ministrar aulas, fazer pesquisa e extensão tende a diminuir em virtude da maior carga de trabalho relacionados à gestão institucional” </a:t>
            </a:r>
            <a:r>
              <a:rPr lang="pt-BR" dirty="0">
                <a:sym typeface="Wingdings" panose="05000000000000000000" pitchFamily="2" charset="2"/>
              </a:rPr>
              <a:t> professor gestor.</a:t>
            </a: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AF7816A-8094-20AA-317B-7D853A034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noProof="0" smtClean="0"/>
              <a:t>8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20443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C2B4C-3A86-2238-2F8E-EC2FD6388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B6F9DDC-7AE4-558D-5462-EDEC583FC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CF244AB-9F98-48FF-DCAA-64E7EEAD8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Principais fatores apontados pela literatura: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Acúmulo de demandas (especialmente administrativas e </a:t>
            </a:r>
            <a:r>
              <a:rPr lang="pt-BR" dirty="0" err="1"/>
              <a:t>tecnoburocráticas</a:t>
            </a:r>
            <a:r>
              <a:rPr lang="pt-BR" dirty="0"/>
              <a:t>).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Pressão por produtividade.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Sobrecarga.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Dilatação da carga horária.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Falta de reconhecimento.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Dinâmicas de gerenciamento da organização do trabalho.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Frustração com expectativas.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Conflitos interpessoais.</a:t>
            </a:r>
          </a:p>
          <a:p>
            <a:pPr marL="185766" indent="-185766">
              <a:buFont typeface="Arial" panose="020B0604020202020204" pitchFamily="34" charset="0"/>
              <a:buChar char="•"/>
            </a:pPr>
            <a:r>
              <a:rPr lang="pt-BR" dirty="0"/>
              <a:t>Má remuneração.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53BA22E-437F-47E8-369F-E8A883858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noProof="0" smtClean="0"/>
              <a:t>9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51013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2581E-C212-3BA0-77A8-145D03CA6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78FFDC8-40A7-8111-2463-BA60308BE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8761285-4844-A40C-27A3-43775B9F6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1B6BC66-1469-7014-21E7-5E4D738B16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noProof="0" smtClean="0"/>
              <a:t>10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321775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noProof="0" smtClean="0"/>
              <a:t>24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26612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86204-C460-7A09-084D-A0D47D235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65BCC83-B4C8-5B68-BA4A-86784B90C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0A59686-0374-602D-C727-3C2628DDF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3C29576-2A02-313F-0B1D-8A69473CEE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6DE88F-1F85-4A27-9D34-D74A50E7B0DA}" type="slidenum">
              <a:rPr lang="pt-BR" noProof="0" smtClean="0"/>
              <a:t>25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330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354758-9FD6-46D3-BA08-042BE364EA46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A070AB-0B0E-4B2D-804F-566417906A61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8BC9E8-30A4-4EE6-BB83-B04327D9020A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2B272B-E9E3-4682-90D8-4B44853FAF6D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Imagem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55272F-B51B-4957-97B0-074D18FB99AD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056502-BDB4-46EE-9217-C5A23E5BE0CE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E6A84A-F340-402E-97D3-C59F51FBE66F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C5BF86-AA12-49E0-AC44-8E2B1E4B1B72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rtlCol="0" anchor="b">
            <a:noAutofit/>
          </a:bodyPr>
          <a:lstStyle>
            <a:lvl1pPr algn="ctr">
              <a:defRPr sz="3200" b="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5EFD07-A8B9-401F-868B-7649A9F826C1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8ECD64-5AF2-4F32-AD18-136C465DC047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rtlCol="0" anchor="ctr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F6B3D0-4304-407F-B819-80FF4D568789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2" name="Espaço Reservado para Texto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F363FB-ECEA-4A76-B765-85460030C156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  <p:sp>
        <p:nvSpPr>
          <p:cNvPr id="11" name="Caixa de texto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t-BR" sz="8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3" name="Caixa de texto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pt-BR" sz="8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319CEA-9EF4-4A65-A004-44DCCF154232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7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8" name="Espaço reservado para texto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9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0" name="Espaço reservado para texto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12" name="Espaço reservado para texto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91AA47-C612-4DA8-B151-4B748B7DAC4D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Imagem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Imagem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ítulo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 rtlCol="0"/>
          <a:lstStyle/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19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0" name="Espaço Reservado para Imagem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1" name="Espaço reservado para texto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3" name="Espaço Reservado para Imagem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4" name="Espaço reservado para texto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5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26" name="Espaço reservado para imagem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7" name="Espaço reservado para texto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27F2B2-02FF-4D65-8FE7-F6AE0D863843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76D0790B-18CF-4284-B479-4F95A66DEDDE}" type="datetime1">
              <a:rPr lang="pt-BR" noProof="0" smtClean="0"/>
              <a:t>13/08/2026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A98EE3D-8CD1-4C3F-BD1C-C98C9596463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educa.fcc.org.br/pdf/reveduc/v43n1/1981-2582-reveduc-43-01-e30401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fob.edu.br/a-ufob/instrumentos-normativos/resolucoes/2021/ceaa/ResoluoCEAA0092021ALTERADAPELASRESOLUESCEAA014e0202022021e02520230272024e0352025Regul.EnsinoGraduao.pdf" TargetMode="External"/><Relationship Id="rId4" Type="http://schemas.openxmlformats.org/officeDocument/2006/relationships/hyperlink" Target="https://periodicos.ufsm.br/reveducacao/article/view/9240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1" cy="6857990"/>
          </a:xfrm>
          <a:prstGeom prst="rect">
            <a:avLst/>
          </a:prstGeom>
        </p:spPr>
      </p:pic>
      <p:sp useBgFill="1">
        <p:nvSpPr>
          <p:cNvPr id="103" name="Forma Livre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p14="http://schemas.microsoft.com/office/powerpoint/2010/main"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5144" y="1119341"/>
            <a:ext cx="3904744" cy="2635239"/>
          </a:xfrm>
        </p:spPr>
        <p:txBody>
          <a:bodyPr rtlCol="0">
            <a:normAutofit fontScale="90000"/>
          </a:bodyPr>
          <a:lstStyle/>
          <a:p>
            <a:pPr algn="l"/>
            <a:r>
              <a:rPr lang="pt-BR" sz="4000" b="1" dirty="0">
                <a:latin typeface="Century Gothic" panose="020B0502020202020204" pitchFamily="34" charset="0"/>
              </a:rPr>
              <a:t>Desafios pedagógicos da docência no Ensino Superior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91815C0-0149-BD0B-BA3E-5751AA483455}"/>
              </a:ext>
            </a:extLst>
          </p:cNvPr>
          <p:cNvSpPr txBox="1"/>
          <p:nvPr/>
        </p:nvSpPr>
        <p:spPr>
          <a:xfrm>
            <a:off x="8130250" y="4141573"/>
            <a:ext cx="2034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Lucas Barros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E54B70A-EB88-3978-4637-CD88A1B3AB84}"/>
              </a:ext>
            </a:extLst>
          </p:cNvPr>
          <p:cNvSpPr txBox="1"/>
          <p:nvPr/>
        </p:nvSpPr>
        <p:spPr>
          <a:xfrm>
            <a:off x="8130250" y="4796735"/>
            <a:ext cx="1920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(STP 2026.2)</a:t>
            </a:r>
          </a:p>
        </p:txBody>
      </p:sp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1C9C8-9BD1-51D5-7562-D69303067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0546A4-AD75-6360-FD28-1E0F86179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734"/>
            <a:ext cx="12192000" cy="812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1113CC9-E4CB-3086-5CAF-8D011F76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6" y="882356"/>
            <a:ext cx="6802786" cy="3627014"/>
          </a:xfrm>
          <a:noFill/>
        </p:spPr>
        <p:txBody>
          <a:bodyPr>
            <a:normAutofit/>
          </a:bodyPr>
          <a:lstStyle/>
          <a:p>
            <a:r>
              <a:rPr lang="pt-BR" sz="6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entury Gothic" panose="020B0502020202020204" pitchFamily="34" charset="0"/>
              </a:rPr>
              <a:t>Apontamentos da literatura</a:t>
            </a:r>
          </a:p>
        </p:txBody>
      </p:sp>
    </p:spTree>
    <p:extLst>
      <p:ext uri="{BB962C8B-B14F-4D97-AF65-F5344CB8AC3E}">
        <p14:creationId xmlns:p14="http://schemas.microsoft.com/office/powerpoint/2010/main" val="3784043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0AF69-03FA-604D-F315-5827E4F3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55F9E5D9-C937-52F0-EEF2-A61AC005E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53" y="360219"/>
            <a:ext cx="11804647" cy="6012872"/>
          </a:xfrm>
        </p:spPr>
        <p:txBody>
          <a:bodyPr rtlCol="0" anchor="t">
            <a:noAutofit/>
          </a:bodyPr>
          <a:lstStyle/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Preparação dos alunos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Defasagem na formação básica dos alunos que ingressam no ensino superior.</a:t>
            </a:r>
          </a:p>
          <a:p>
            <a:pPr marL="551250" indent="-514350">
              <a:buAutoNum type="alphaLcParenR"/>
            </a:pPr>
            <a:endParaRPr lang="pt-BR" sz="3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Falta de interesse e comprometimento dos estudantes com sua própria formação profissional.</a:t>
            </a:r>
          </a:p>
          <a:p>
            <a:pPr marL="551250" indent="-514350">
              <a:buAutoNum type="alphaLcParenR"/>
            </a:pPr>
            <a:endParaRPr lang="pt-BR" sz="3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Docentes desafiados a motivar os alunos para que participem do processo de ensino.</a:t>
            </a:r>
          </a:p>
        </p:txBody>
      </p:sp>
    </p:spTree>
    <p:extLst>
      <p:ext uri="{BB962C8B-B14F-4D97-AF65-F5344CB8AC3E}">
        <p14:creationId xmlns:p14="http://schemas.microsoft.com/office/powerpoint/2010/main" val="418951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2546B-540E-9B05-E771-79A92C889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4A5897E7-0369-1682-88A3-68F50777A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53" y="360219"/>
            <a:ext cx="11804647" cy="6012872"/>
          </a:xfrm>
        </p:spPr>
        <p:txBody>
          <a:bodyPr rtlCol="0" anchor="t">
            <a:noAutofit/>
          </a:bodyPr>
          <a:lstStyle/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Formação e desenvolvimento docente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Preparação para a docência que ocorre, prioritariamente, na pós-graduação (eminentemente voltada para a pesquisa </a:t>
            </a: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produtividade</a:t>
            </a: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).</a:t>
            </a:r>
          </a:p>
          <a:p>
            <a:pPr marL="551250" indent="-514350">
              <a:buAutoNum type="alphaLcParenR"/>
            </a:pPr>
            <a:endParaRPr lang="pt-BR" sz="3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Oferta de poucos recursos, pela pós-graduação, para o desempenho da docência na educação superior </a:t>
            </a: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 fenômeno dos “docentes em potencial”</a:t>
            </a: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051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FEBB5-1015-6B6F-4D5E-04FAE9BE2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856D7C53-A22D-118B-C908-4AD4BE16D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53" y="360219"/>
            <a:ext cx="11749229" cy="6220690"/>
          </a:xfrm>
        </p:spPr>
        <p:txBody>
          <a:bodyPr rtlCol="0" anchor="t">
            <a:noAutofit/>
          </a:bodyPr>
          <a:lstStyle/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Formação e desenvolvimento docente</a:t>
            </a:r>
          </a:p>
          <a:p>
            <a:pPr marL="36900" indent="0">
              <a:buNone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c) Atuação com públicos diversos (até então pouco presentes na universidade).</a:t>
            </a:r>
          </a:p>
          <a:p>
            <a:pPr marL="36900" indent="0">
              <a:buNone/>
            </a:pPr>
            <a:endParaRPr lang="pt-BR" sz="3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d) Acesso rápido e fácil a informações de todos os tipos.</a:t>
            </a:r>
          </a:p>
          <a:p>
            <a:pPr marL="36900" indent="0">
              <a:buNone/>
            </a:pPr>
            <a:endParaRPr lang="pt-BR" sz="3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e) Resistência à ideia de que é necessária uma formação específica para o exercício da docência.</a:t>
            </a:r>
          </a:p>
        </p:txBody>
      </p:sp>
    </p:spTree>
    <p:extLst>
      <p:ext uri="{BB962C8B-B14F-4D97-AF65-F5344CB8AC3E}">
        <p14:creationId xmlns:p14="http://schemas.microsoft.com/office/powerpoint/2010/main" val="331693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6519A-FACA-6FF3-841F-F2DF93C57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49300A66-F9E1-4ABB-2454-B289D0FD4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53" y="360219"/>
            <a:ext cx="11749229" cy="6220690"/>
          </a:xfrm>
        </p:spPr>
        <p:txBody>
          <a:bodyPr rtlCol="0" anchor="t">
            <a:noAutofit/>
          </a:bodyPr>
          <a:lstStyle/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Identidade profissional do docente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Motivação da escolha pela docência: 1) perfil investigativo; 2) necessidade financeira; 3) certa ideia de “acaso”. </a:t>
            </a:r>
          </a:p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Motivação, sentido e satisfação na docência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Reconhecimento por parte dos discentes.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Sentido do trabalho (perspectiva de transformação social).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Estabilidade, autonomia, flexibilidade.</a:t>
            </a:r>
          </a:p>
          <a:p>
            <a:pPr marL="551250" indent="-514350">
              <a:buAutoNum type="alphaLcParenR"/>
            </a:pPr>
            <a:endParaRPr lang="pt-BR" sz="3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45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2F61C-E16F-A538-995E-DE2E10C0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667422-A38F-0D40-7F69-3BFE9628B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53" y="360219"/>
            <a:ext cx="11749229" cy="6220690"/>
          </a:xfrm>
        </p:spPr>
        <p:txBody>
          <a:bodyPr rtlCol="0" anchor="t">
            <a:noAutofit/>
          </a:bodyPr>
          <a:lstStyle/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Organização e condições precarizadas de trabalho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Mercantilização do ensino.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Avaliação docente predominantemente quantitativa e produtivista.</a:t>
            </a:r>
          </a:p>
          <a:p>
            <a:pPr marL="551250" indent="-514350">
              <a:buAutoNum type="alphaLcParenR"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Pressão contínua no ambiente acadêmico (intensificação do trabalho docente).</a:t>
            </a:r>
          </a:p>
        </p:txBody>
      </p:sp>
    </p:spTree>
    <p:extLst>
      <p:ext uri="{BB962C8B-B14F-4D97-AF65-F5344CB8AC3E}">
        <p14:creationId xmlns:p14="http://schemas.microsoft.com/office/powerpoint/2010/main" val="543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7DA71-CE20-F45D-FE0D-BCBAF3CBE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BDE5132A-BEA3-FDD4-95EA-639E47EC6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85" y="349450"/>
            <a:ext cx="11790506" cy="6203750"/>
          </a:xfrm>
        </p:spPr>
        <p:txBody>
          <a:bodyPr rtlCol="0" anchor="t">
            <a:noAutofit/>
          </a:bodyPr>
          <a:lstStyle/>
          <a:p>
            <a:pPr marL="36900" indent="0" algn="ctr">
              <a:buNone/>
            </a:pPr>
            <a:r>
              <a:rPr lang="pt-BR" sz="3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“Como descrevem </a:t>
            </a:r>
            <a:r>
              <a:rPr lang="pt-BR" sz="31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Vosgerau</a:t>
            </a:r>
            <a:r>
              <a:rPr lang="pt-BR" sz="3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Orlando e Meyer (2017, p. 236), ‘Os professores trabalham sozinhos, protegidos pela iniciativa pessoal e pela liberdade acadêmica, confundindo solidão com autonomia, e temendo o julgamento de seus pares’. Portanto, uma das consequências desse modelo de educação tem sido a degradação das relações e da consciência de classe em prol da valorização de uma lógica de concorrência, desafio significativo à manutenção da cooperação no contexto acadêmico.”</a:t>
            </a:r>
          </a:p>
          <a:p>
            <a:pPr marL="36900" indent="0" algn="ctr">
              <a:buNone/>
            </a:pPr>
            <a:endParaRPr lang="pt-BR" sz="18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 algn="ctr">
              <a:buNone/>
            </a:pPr>
            <a:r>
              <a:rPr lang="pt-BR" sz="3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(Pereira, Batista &amp; Cruz, 2026, p. 12)</a:t>
            </a:r>
          </a:p>
        </p:txBody>
      </p:sp>
    </p:spTree>
    <p:extLst>
      <p:ext uri="{BB962C8B-B14F-4D97-AF65-F5344CB8AC3E}">
        <p14:creationId xmlns:p14="http://schemas.microsoft.com/office/powerpoint/2010/main" val="182499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F909E-6096-FB01-8BCA-A3911731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FBB7AE84-CC96-92C3-46CB-DAA5884AD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53" y="360219"/>
            <a:ext cx="11749229" cy="6220690"/>
          </a:xfrm>
        </p:spPr>
        <p:txBody>
          <a:bodyPr rtlCol="0" anchor="t">
            <a:noAutofit/>
          </a:bodyPr>
          <a:lstStyle/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Saúde do trabalhador docente</a:t>
            </a:r>
          </a:p>
          <a:p>
            <a:pPr marL="36900" indent="0">
              <a:buNone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Temas como adoecimento, saúde e qualidade de vida têm sido crescentes na literatura sobre a docência, acendendo um alerta quanto à relação entre trabalho e saúde para essa categoria.</a:t>
            </a:r>
          </a:p>
          <a:p>
            <a:pPr marL="36900" indent="0">
              <a:buNone/>
            </a:pPr>
            <a:endParaRPr lang="pt-BR" sz="3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Agravamento da saúde mental no contexto do trabalho docente (burnout, ansiedade, depressão e estresse).</a:t>
            </a:r>
          </a:p>
        </p:txBody>
      </p:sp>
    </p:spTree>
    <p:extLst>
      <p:ext uri="{BB962C8B-B14F-4D97-AF65-F5344CB8AC3E}">
        <p14:creationId xmlns:p14="http://schemas.microsoft.com/office/powerpoint/2010/main" val="7163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92CF0-2706-A553-5FF4-B3CCFCF13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9A292685-2927-93B7-6B38-E06F1348E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53" y="360219"/>
            <a:ext cx="11749229" cy="6220690"/>
          </a:xfrm>
        </p:spPr>
        <p:txBody>
          <a:bodyPr rtlCol="0" anchor="t">
            <a:noAutofit/>
          </a:bodyPr>
          <a:lstStyle/>
          <a:p>
            <a:pPr marL="36900" indent="0">
              <a:buNone/>
            </a:pPr>
            <a:r>
              <a:rPr lang="pt-BR" sz="4000" b="1" dirty="0">
                <a:solidFill>
                  <a:schemeClr val="tx1"/>
                </a:solidFill>
                <a:highlight>
                  <a:srgbClr val="008000"/>
                </a:highlight>
                <a:latin typeface="Century Gothic" panose="020B0502020202020204" pitchFamily="34" charset="0"/>
              </a:rPr>
              <a:t>Em busca de soluções</a:t>
            </a:r>
          </a:p>
          <a:p>
            <a:r>
              <a:rPr lang="pt-BR" sz="3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Participação estudantil em programas institucionais (</a:t>
            </a:r>
            <a:r>
              <a:rPr lang="pt-BR" sz="32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ex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 Tutoria, Monitoria etc.), além de projetos voltados ao nivelamento.</a:t>
            </a:r>
          </a:p>
          <a:p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Fortalecimento da identidade docente a partir de espaços de reflexão coletiva sobre a profissão.</a:t>
            </a:r>
          </a:p>
          <a:p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Implementação de programas institucionais de acolhimento, acompanhamento e orientação docente.</a:t>
            </a:r>
          </a:p>
          <a:p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Melhoria das condições de trabalho através da redução da burocracia (quando for possível).</a:t>
            </a:r>
          </a:p>
        </p:txBody>
      </p:sp>
    </p:spTree>
    <p:extLst>
      <p:ext uri="{BB962C8B-B14F-4D97-AF65-F5344CB8AC3E}">
        <p14:creationId xmlns:p14="http://schemas.microsoft.com/office/powerpoint/2010/main" val="135688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9AED3-9C68-8D09-EAA8-A24235227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E3A3AEF6-D7BD-A20F-914B-F8D696D8E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056" y="-179070"/>
            <a:ext cx="12354056" cy="824498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26127CD-5104-389E-E2B4-AF685497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1" y="769621"/>
            <a:ext cx="10353762" cy="1257300"/>
          </a:xfrm>
          <a:solidFill>
            <a:srgbClr val="191919"/>
          </a:solidFill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Avaliação institucional docente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55C4DC-E954-B95B-EBB3-D2622B499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5212080"/>
            <a:ext cx="10353762" cy="579119"/>
          </a:xfrm>
          <a:solidFill>
            <a:srgbClr val="191919"/>
          </a:solidFill>
        </p:spPr>
        <p:txBody>
          <a:bodyPr/>
          <a:lstStyle/>
          <a:p>
            <a:pPr marL="36900" indent="0" algn="ctr">
              <a:buNone/>
            </a:pPr>
            <a:r>
              <a:rPr lang="pt-BR" b="1" dirty="0">
                <a:solidFill>
                  <a:schemeClr val="tx1"/>
                </a:solidFill>
                <a:latin typeface="Century Gothic" panose="020B0502020202020204" pitchFamily="34" charset="0"/>
              </a:rPr>
              <a:t>Dados do SIGAA – semestre 2025.2</a:t>
            </a:r>
          </a:p>
        </p:txBody>
      </p:sp>
    </p:spTree>
    <p:extLst>
      <p:ext uri="{BB962C8B-B14F-4D97-AF65-F5344CB8AC3E}">
        <p14:creationId xmlns:p14="http://schemas.microsoft.com/office/powerpoint/2010/main" val="2143706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E47E96-EAD3-2EE5-821E-2D2D7FD1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179069"/>
            <a:ext cx="10353762" cy="12573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Avaliação institucional docente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72132816-EE31-B3B4-DB15-ECBE33849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380" y="1766739"/>
            <a:ext cx="11492800" cy="4874091"/>
          </a:xfrm>
        </p:spPr>
        <p:txBody>
          <a:bodyPr rtlCol="0" anchor="t">
            <a:normAutofit fontScale="92500"/>
          </a:bodyPr>
          <a:lstStyle/>
          <a:p>
            <a:pPr marL="36900" indent="0">
              <a:buNone/>
            </a:pPr>
            <a:r>
              <a:rPr lang="pt-BR" sz="28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I. Boa didática: 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explica bem o conteúdo. 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estrutura o assunto de forma organizada e detalhada;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traz elementos do cotidiano para intercalar com as explicações;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apresenta exemplos práticos;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utiliza analogias; 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recomenda leituras adicionais;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disponibiliza recursos para avançar na aprendizagem.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002361F-FDD1-2AA9-F616-F2E71190C62E}"/>
              </a:ext>
            </a:extLst>
          </p:cNvPr>
          <p:cNvSpPr txBox="1">
            <a:spLocks/>
          </p:cNvSpPr>
          <p:nvPr/>
        </p:nvSpPr>
        <p:spPr>
          <a:xfrm>
            <a:off x="3734381" y="882565"/>
            <a:ext cx="4472357" cy="6199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4000" b="1" dirty="0">
                <a:solidFill>
                  <a:schemeClr val="tx1"/>
                </a:solidFill>
                <a:highlight>
                  <a:srgbClr val="000080"/>
                </a:highlight>
                <a:latin typeface="Century Gothic" panose="020B0502020202020204" pitchFamily="34" charset="0"/>
              </a:rPr>
              <a:t>Aspectos positivos</a:t>
            </a:r>
          </a:p>
        </p:txBody>
      </p:sp>
    </p:spTree>
    <p:extLst>
      <p:ext uri="{BB962C8B-B14F-4D97-AF65-F5344CB8AC3E}">
        <p14:creationId xmlns:p14="http://schemas.microsoft.com/office/powerpoint/2010/main" val="112573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CB7DD-1F48-8C6F-85AF-5BCC04255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DE64947E-776F-3443-C44E-9C5A55383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380" y="1766739"/>
            <a:ext cx="11858560" cy="4862661"/>
          </a:xfrm>
        </p:spPr>
        <p:txBody>
          <a:bodyPr rtlCol="0" anchor="t">
            <a:normAutofit fontScale="85000" lnSpcReduction="20000"/>
          </a:bodyPr>
          <a:lstStyle/>
          <a:p>
            <a:pPr marL="36900" indent="0">
              <a:buNone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II. </a:t>
            </a:r>
            <a:r>
              <a:rPr lang="pt-BR" sz="28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Domina bem o conteúdo.</a:t>
            </a:r>
          </a:p>
          <a:p>
            <a:pPr marL="36900" indent="0">
              <a:buNone/>
            </a:pPr>
            <a:endParaRPr lang="pt-BR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III. </a:t>
            </a:r>
            <a:r>
              <a:rPr lang="pt-BR" sz="28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Entrega os resultados das avaliações rapidamente</a:t>
            </a: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pt-BR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IV. </a:t>
            </a:r>
            <a:r>
              <a:rPr lang="pt-BR" sz="28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Possui boa interação com a turma: 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é dialógico, paciente e compreensivo com os estudantes;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demonstra simpatia; 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estimula à participação da turma; 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se mostra disponível para tirar dúvidas; </a:t>
            </a:r>
          </a:p>
          <a:p>
            <a:pPr marL="551250" indent="-514350">
              <a:buAutoNum type="alphaLcParenR"/>
            </a:pPr>
            <a:r>
              <a:rPr lang="pt-BR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estimula os alunos à curiosidade.</a:t>
            </a:r>
            <a:endParaRPr lang="pt-BR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F4E335D-D8B8-570E-7AD5-FCE2A018C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179069"/>
            <a:ext cx="10353762" cy="12573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Avaliação institucional docente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E3EA945F-8218-1045-A7C2-01481F80026B}"/>
              </a:ext>
            </a:extLst>
          </p:cNvPr>
          <p:cNvSpPr txBox="1">
            <a:spLocks/>
          </p:cNvSpPr>
          <p:nvPr/>
        </p:nvSpPr>
        <p:spPr>
          <a:xfrm>
            <a:off x="3734381" y="882565"/>
            <a:ext cx="4472357" cy="6199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4000" b="1" dirty="0">
                <a:solidFill>
                  <a:schemeClr val="tx1"/>
                </a:solidFill>
                <a:highlight>
                  <a:srgbClr val="000080"/>
                </a:highlight>
                <a:latin typeface="Century Gothic" panose="020B0502020202020204" pitchFamily="34" charset="0"/>
              </a:rPr>
              <a:t>Aspectos positivos</a:t>
            </a:r>
          </a:p>
        </p:txBody>
      </p:sp>
    </p:spTree>
    <p:extLst>
      <p:ext uri="{BB962C8B-B14F-4D97-AF65-F5344CB8AC3E}">
        <p14:creationId xmlns:p14="http://schemas.microsoft.com/office/powerpoint/2010/main" val="67472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1A0B7-27A7-0547-9AD0-A53AF15B0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0CA119F6-72DB-04BD-C88E-70F93A5EC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96" y="1663869"/>
            <a:ext cx="11858560" cy="4862661"/>
          </a:xfrm>
        </p:spPr>
        <p:txBody>
          <a:bodyPr rtlCol="0" anchor="t">
            <a:normAutofit fontScale="85000" lnSpcReduction="10000"/>
          </a:bodyPr>
          <a:lstStyle/>
          <a:p>
            <a:pPr marL="36900" indent="0">
              <a:buNone/>
            </a:pPr>
            <a:r>
              <a:rPr lang="pt-BR" sz="2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V. </a:t>
            </a:r>
            <a:r>
              <a:rPr lang="pt-BR" sz="2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Cumpre o estabelecido no plano de ensino.</a:t>
            </a:r>
          </a:p>
          <a:p>
            <a:pPr marL="36900" indent="0">
              <a:buNone/>
            </a:pPr>
            <a:endParaRPr lang="pt-BR" sz="2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2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VI. </a:t>
            </a:r>
            <a:r>
              <a:rPr lang="pt-BR" sz="2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Diversifica as ferramentas de ensino</a:t>
            </a:r>
            <a:r>
              <a:rPr lang="pt-BR" sz="2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introduzindo inovações tecnológicas quando possível.</a:t>
            </a:r>
          </a:p>
          <a:p>
            <a:pPr marL="36900" indent="0">
              <a:buNone/>
            </a:pPr>
            <a:endParaRPr lang="pt-BR" sz="2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2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VII. </a:t>
            </a:r>
            <a:r>
              <a:rPr lang="pt-BR" sz="2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Diversifica os instrumentos avaliativos; </a:t>
            </a:r>
            <a:r>
              <a:rPr lang="pt-BR" sz="2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apresenta coerência entre o que é abordado em aula e o que é cobrado nos instrumentos avaliativos; disponibiliza materiais de suporte às avaliações (tabelas, suplementos, bancos de dados </a:t>
            </a:r>
            <a:r>
              <a:rPr lang="pt-BR" sz="26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etc</a:t>
            </a:r>
            <a:r>
              <a:rPr lang="pt-BR" sz="2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); apresenta clareza nas avaliações (critérios de avaliação).</a:t>
            </a:r>
          </a:p>
          <a:p>
            <a:endParaRPr lang="pt-BR" sz="2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2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VIII. É assíduo, pontual.</a:t>
            </a:r>
          </a:p>
          <a:p>
            <a:pPr rtl="0"/>
            <a:endParaRPr lang="pt-BR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19DD8DC-4A11-059B-56DE-E818DF7F5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179069"/>
            <a:ext cx="10353762" cy="12573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Avaliação institucional docente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FC634BF-12AC-C5C8-C986-156B185C1FE2}"/>
              </a:ext>
            </a:extLst>
          </p:cNvPr>
          <p:cNvSpPr txBox="1">
            <a:spLocks/>
          </p:cNvSpPr>
          <p:nvPr/>
        </p:nvSpPr>
        <p:spPr>
          <a:xfrm>
            <a:off x="3734381" y="882565"/>
            <a:ext cx="4472357" cy="6199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4000" b="1" dirty="0">
                <a:solidFill>
                  <a:schemeClr val="tx1"/>
                </a:solidFill>
                <a:highlight>
                  <a:srgbClr val="000080"/>
                </a:highlight>
                <a:latin typeface="Century Gothic" panose="020B0502020202020204" pitchFamily="34" charset="0"/>
              </a:rPr>
              <a:t>Aspectos positivos</a:t>
            </a:r>
          </a:p>
        </p:txBody>
      </p:sp>
    </p:spTree>
    <p:extLst>
      <p:ext uri="{BB962C8B-B14F-4D97-AF65-F5344CB8AC3E}">
        <p14:creationId xmlns:p14="http://schemas.microsoft.com/office/powerpoint/2010/main" val="2896528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5F2CA-62B1-40F5-B686-C9C61EBD5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07B8A299-EDC6-A4A7-A44D-94CD19F47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96" y="1663869"/>
            <a:ext cx="11858560" cy="4862661"/>
          </a:xfrm>
        </p:spPr>
        <p:txBody>
          <a:bodyPr rtlCol="0" anchor="t">
            <a:normAutofit/>
          </a:bodyPr>
          <a:lstStyle/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Não envia 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os materiais de estudos.</a:t>
            </a:r>
          </a:p>
          <a:p>
            <a:pPr marL="36900" indent="0">
              <a:buNone/>
            </a:pPr>
            <a:endParaRPr lang="pt-BR" sz="3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II.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Cobra conteúdos 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nas avaliações que não constam na ementa; cobra conteúdos que não fazem parte dos componentes pré-requisitos cursados.</a:t>
            </a:r>
          </a:p>
          <a:p>
            <a:pPr marL="36900" indent="0">
              <a:buNone/>
            </a:pPr>
            <a:endParaRPr lang="pt-BR" sz="3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III.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Demora na divulgação 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dos resultados das avaliações.</a:t>
            </a:r>
          </a:p>
          <a:p>
            <a:pPr marL="36900" indent="0">
              <a:buNone/>
            </a:pPr>
            <a:endParaRPr lang="pt-BR" sz="2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FAC1CD6-3C1C-9182-E081-F290152A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179069"/>
            <a:ext cx="10353762" cy="12573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Avaliação institucional docente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9888295-3F7D-4B54-7EC1-44F554682091}"/>
              </a:ext>
            </a:extLst>
          </p:cNvPr>
          <p:cNvSpPr txBox="1">
            <a:spLocks/>
          </p:cNvSpPr>
          <p:nvPr/>
        </p:nvSpPr>
        <p:spPr>
          <a:xfrm>
            <a:off x="3734381" y="882565"/>
            <a:ext cx="4472357" cy="6199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4000" b="1" dirty="0">
                <a:solidFill>
                  <a:schemeClr val="tx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Aspectos negativos</a:t>
            </a:r>
          </a:p>
        </p:txBody>
      </p:sp>
    </p:spTree>
    <p:extLst>
      <p:ext uri="{BB962C8B-B14F-4D97-AF65-F5344CB8AC3E}">
        <p14:creationId xmlns:p14="http://schemas.microsoft.com/office/powerpoint/2010/main" val="113166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5CB0F-F112-B684-4F07-9CE4E3474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94EAED82-3344-1A1C-4F65-D8C8BAC5B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96" y="1663869"/>
            <a:ext cx="11858560" cy="4862661"/>
          </a:xfrm>
        </p:spPr>
        <p:txBody>
          <a:bodyPr rtlCol="0" anchor="t">
            <a:normAutofit fontScale="85000" lnSpcReduction="20000"/>
          </a:bodyPr>
          <a:lstStyle/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IV.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Utiliza poucos 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métodos de avaliação ao longo do semestre.</a:t>
            </a:r>
          </a:p>
          <a:p>
            <a:pPr marL="36900" indent="0">
              <a:buNone/>
            </a:pPr>
            <a:endParaRPr lang="pt-BR" sz="3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Problemas de didática: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a) explicações confusas;</a:t>
            </a: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b) apresentação superficial do conteúdo;</a:t>
            </a: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c) conteúdos desconectados entre si e da realidade.</a:t>
            </a:r>
          </a:p>
          <a:p>
            <a:pPr marL="36900" indent="0">
              <a:buNone/>
            </a:pPr>
            <a:endParaRPr lang="pt-BR" sz="3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Falta de transparência 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 respeito das notas atribuídas nos instrumentos avaliativos.</a:t>
            </a:r>
            <a:endParaRPr lang="pt-BR" sz="2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8B931D6-95A6-2121-62D8-E29291172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179069"/>
            <a:ext cx="10353762" cy="12573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Avaliação institucional docente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996925A-BA48-A82E-567F-A4D33C8A0C38}"/>
              </a:ext>
            </a:extLst>
          </p:cNvPr>
          <p:cNvSpPr txBox="1">
            <a:spLocks/>
          </p:cNvSpPr>
          <p:nvPr/>
        </p:nvSpPr>
        <p:spPr>
          <a:xfrm>
            <a:off x="3734381" y="882565"/>
            <a:ext cx="4472357" cy="6199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4000" b="1" dirty="0">
                <a:solidFill>
                  <a:schemeClr val="tx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Aspectos negativos</a:t>
            </a:r>
          </a:p>
        </p:txBody>
      </p:sp>
    </p:spTree>
    <p:extLst>
      <p:ext uri="{BB962C8B-B14F-4D97-AF65-F5344CB8AC3E}">
        <p14:creationId xmlns:p14="http://schemas.microsoft.com/office/powerpoint/2010/main" val="118645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A78BE-0159-1525-0FB4-DAE89D548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9B6ECF6-136F-452D-D8B2-C5897AC43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96" y="1663869"/>
            <a:ext cx="11858560" cy="4862661"/>
          </a:xfrm>
        </p:spPr>
        <p:txBody>
          <a:bodyPr rtlCol="0" anchor="t">
            <a:normAutofit fontScale="85000" lnSpcReduction="20000"/>
          </a:bodyPr>
          <a:lstStyle/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VII.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Dificuldades de interação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com a turma:</a:t>
            </a:r>
          </a:p>
          <a:p>
            <a:pPr marL="551250" indent="-514350">
              <a:buAutoNum type="alphaLcParenR"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falta de empatia; </a:t>
            </a:r>
          </a:p>
          <a:p>
            <a:pPr marL="551250" indent="-514350">
              <a:buAutoNum type="alphaLcParenR"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falta de compreensão da realidade do estudante; </a:t>
            </a:r>
          </a:p>
          <a:p>
            <a:pPr marL="551250" indent="-514350">
              <a:buAutoNum type="alphaLcParenR"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falta de comunicação com a turma; </a:t>
            </a:r>
          </a:p>
          <a:p>
            <a:pPr marL="551250" indent="-514350">
              <a:buAutoNum type="alphaLcParenR"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inflexibilidade; </a:t>
            </a:r>
          </a:p>
          <a:p>
            <a:pPr marL="551250" indent="-514350">
              <a:buAutoNum type="alphaLcParenR"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falta de disponibilidade para atender os estudantes.</a:t>
            </a:r>
          </a:p>
          <a:p>
            <a:pPr marL="36900" indent="0">
              <a:buNone/>
            </a:pPr>
            <a:endParaRPr lang="pt-BR" sz="3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VIII. </a:t>
            </a:r>
            <a:r>
              <a:rPr lang="pt-BR" sz="32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Ausência de explicações</a:t>
            </a:r>
            <a:r>
              <a:rPr lang="pt-BR" sz="3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em conteúdos mais densos (ao passo que só foram explicados os mais fáceis).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1B78BCC-4D60-99DC-8547-1BB3B76EC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-179069"/>
            <a:ext cx="10353762" cy="125730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Avaliação institucional docente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D7169FE-03AC-A623-0F77-9F0D814CA794}"/>
              </a:ext>
            </a:extLst>
          </p:cNvPr>
          <p:cNvSpPr txBox="1">
            <a:spLocks/>
          </p:cNvSpPr>
          <p:nvPr/>
        </p:nvSpPr>
        <p:spPr>
          <a:xfrm>
            <a:off x="3734381" y="882565"/>
            <a:ext cx="4472357" cy="61993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4000" b="1" dirty="0">
                <a:solidFill>
                  <a:schemeClr val="tx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Aspectos negativos</a:t>
            </a:r>
          </a:p>
        </p:txBody>
      </p:sp>
    </p:spTree>
    <p:extLst>
      <p:ext uri="{BB962C8B-B14F-4D97-AF65-F5344CB8AC3E}">
        <p14:creationId xmlns:p14="http://schemas.microsoft.com/office/powerpoint/2010/main" val="65214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2CA88-8262-68F5-AFBB-A45A4C6A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1021C-9EDF-A224-359B-F5872652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784860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Pontos de atenção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A306FA-C7F0-0398-9A30-8C34C029B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670" y="1760220"/>
            <a:ext cx="10858499" cy="4697730"/>
          </a:xfrm>
        </p:spPr>
        <p:txBody>
          <a:bodyPr>
            <a:normAutofit fontScale="85000" lnSpcReduction="10000"/>
          </a:bodyPr>
          <a:lstStyle/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Elaborar e cadastrar Plano de Ensino no SIGAA (§1º e §2, Art. 108 do REG/UFOB).</a:t>
            </a:r>
          </a:p>
          <a:p>
            <a:endParaRPr lang="pt-BR" sz="3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Alinhar as referências bibliográficas com o que está cadastrado para o componente no PPC do curso.</a:t>
            </a:r>
          </a:p>
          <a:p>
            <a:endParaRPr lang="pt-BR" sz="3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pt-BR" sz="3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Apresentar e discutir o Plano de Ensino com a turma no início do semestre </a:t>
            </a: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(§3º, Art. 108 do REG/UFOB).</a:t>
            </a:r>
          </a:p>
        </p:txBody>
      </p:sp>
    </p:spTree>
    <p:extLst>
      <p:ext uri="{BB962C8B-B14F-4D97-AF65-F5344CB8AC3E}">
        <p14:creationId xmlns:p14="http://schemas.microsoft.com/office/powerpoint/2010/main" val="3771901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4AD32-D8FF-3274-F0FB-EE61218FB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C12C7-7889-728F-4C96-9AB6F7C69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784860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Comentário acerca da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3F46E0-4D3A-0CD9-A88A-F9A06F03A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670" y="1760220"/>
            <a:ext cx="10858499" cy="4697730"/>
          </a:xfrm>
        </p:spPr>
        <p:txBody>
          <a:bodyPr>
            <a:normAutofit fontScale="85000" lnSpcReduction="10000"/>
          </a:bodyPr>
          <a:lstStyle/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Avaliação é parte integrante do processo de ensino e de aprendizagem e deve ser coerente com esses.</a:t>
            </a:r>
          </a:p>
          <a:p>
            <a:endParaRPr lang="pt-BR" sz="3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Necessidade de definir</a:t>
            </a:r>
            <a:r>
              <a:rPr lang="pt-BR" sz="3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 o que se pretende avaliar e o porquê</a:t>
            </a: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</a:p>
          <a:p>
            <a:endParaRPr lang="pt-BR" sz="3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Importância de se diversificar os </a:t>
            </a:r>
            <a:r>
              <a:rPr lang="pt-BR" sz="3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instrumentos avaliativos</a:t>
            </a: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adequados aos objetivos.</a:t>
            </a:r>
          </a:p>
        </p:txBody>
      </p:sp>
    </p:spTree>
    <p:extLst>
      <p:ext uri="{BB962C8B-B14F-4D97-AF65-F5344CB8AC3E}">
        <p14:creationId xmlns:p14="http://schemas.microsoft.com/office/powerpoint/2010/main" val="1096286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739A6-0B00-1AF0-2BC2-4F9459D83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215186-AB94-996A-35C1-DC635A81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784860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Comentário acerca da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771CD1-F9F6-B707-EC76-D5AB3C4D9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670" y="1760220"/>
            <a:ext cx="10858499" cy="4697730"/>
          </a:xfrm>
        </p:spPr>
        <p:txBody>
          <a:bodyPr>
            <a:normAutofit fontScale="92500" lnSpcReduction="10000"/>
          </a:bodyPr>
          <a:lstStyle/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Visão da avaliação como um </a:t>
            </a:r>
            <a:r>
              <a:rPr lang="pt-BR" sz="3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processo</a:t>
            </a: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, que deve ter caráter continuado, cumulativo e sistêmico.</a:t>
            </a:r>
          </a:p>
          <a:p>
            <a:pPr marL="36900" indent="0">
              <a:buNone/>
            </a:pPr>
            <a:endParaRPr lang="pt-BR" sz="3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 que avaliamos?</a:t>
            </a:r>
          </a:p>
          <a:p>
            <a:pPr marL="779850" indent="-742950">
              <a:buAutoNum type="alphaLcParenR"/>
            </a:pP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Aprendizagem dos estudantes.</a:t>
            </a:r>
          </a:p>
          <a:p>
            <a:pPr marL="779850" indent="-742950">
              <a:buAutoNum type="alphaLcParenR"/>
            </a:pP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Planejamento docente.</a:t>
            </a:r>
          </a:p>
          <a:p>
            <a:pPr marL="779850" indent="-742950">
              <a:buAutoNum type="alphaLcParenR"/>
            </a:pP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Participação e envolvimento dos estudantes.</a:t>
            </a:r>
          </a:p>
        </p:txBody>
      </p:sp>
    </p:spTree>
    <p:extLst>
      <p:ext uri="{BB962C8B-B14F-4D97-AF65-F5344CB8AC3E}">
        <p14:creationId xmlns:p14="http://schemas.microsoft.com/office/powerpoint/2010/main" val="4193178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69923-7361-C452-F098-07CDA4442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82689E-0F7B-AC78-6618-C84B8F968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468" y="3106453"/>
            <a:ext cx="11440674" cy="3144035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Explicitar, no Plano de Ensino, os </a:t>
            </a:r>
            <a:r>
              <a:rPr lang="pt-BR" sz="3600" b="1" dirty="0">
                <a:solidFill>
                  <a:schemeClr val="tx1"/>
                </a:solidFill>
                <a:highlight>
                  <a:srgbClr val="808000"/>
                </a:highlight>
                <a:latin typeface="Century Gothic" panose="020B0502020202020204" pitchFamily="34" charset="0"/>
              </a:rPr>
              <a:t>critérios de avaliação</a:t>
            </a: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estabelecidos para cada instrumento avaliativo que será utilizado no componente ao longo do semestre.</a:t>
            </a:r>
          </a:p>
        </p:txBody>
      </p:sp>
      <p:pic>
        <p:nvPicPr>
          <p:cNvPr id="6" name="Imagem 5" descr="Attention PNGs for Free Download">
            <a:extLst>
              <a:ext uri="{FF2B5EF4-FFF2-40B4-BE49-F238E27FC236}">
                <a16:creationId xmlns:a16="http://schemas.microsoft.com/office/drawing/2014/main" id="{837AB6E4-786A-BF73-D320-D6A33C16C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926" y="457147"/>
            <a:ext cx="2398147" cy="239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11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EEFA4-14E5-E87F-326E-1E1A2A05E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A9971-00B3-C565-1DD3-9B8C2C057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784860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Comentário acerca da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92CA11-BCC7-14A7-A6E0-0B8D19D6F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97" y="1551709"/>
            <a:ext cx="11389476" cy="4904509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Finalidades: diagnóstico e melhoria do processo de aprendizagem.</a:t>
            </a:r>
          </a:p>
          <a:p>
            <a:endParaRPr lang="pt-BR" sz="3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Composição: Apuração e registro da frequência + atribuição de notas às atividades de ensino.</a:t>
            </a:r>
            <a:endParaRPr lang="pt-BR" sz="3600" b="1" dirty="0">
              <a:solidFill>
                <a:schemeClr val="tx1"/>
              </a:solidFill>
              <a:highlight>
                <a:srgbClr val="008080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158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7AC0C-3A8E-70D0-559C-8C0310CA2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FFDC59-D4F8-A415-7BE7-9C14282E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784860"/>
          </a:xfrm>
        </p:spPr>
        <p:txBody>
          <a:bodyPr/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Comentário acerca da avaliação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4379FC-B1AF-605E-7289-B8C943D90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97" y="1551709"/>
            <a:ext cx="11389476" cy="4904509"/>
          </a:xfrm>
        </p:spPr>
        <p:txBody>
          <a:bodyPr>
            <a:normAutofit fontScale="92500" lnSpcReduction="10000"/>
          </a:bodyPr>
          <a:lstStyle/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Reagendamento (antecedência mínima de 5 dias).</a:t>
            </a: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Mínimo de 2 avaliações/semestre.</a:t>
            </a: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Divulgação das notas parciais com 2 dias de antecedência à avaliação.</a:t>
            </a: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Comunicação que informe apenas o número de matrícula do estudante.</a:t>
            </a: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Exceto TCC e relatórios de estágios, </a:t>
            </a:r>
            <a:r>
              <a:rPr lang="pt-BR" sz="3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todas as atividades avaliativas são devolvidas ao estudante</a:t>
            </a:r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  <a:endParaRPr lang="pt-BR" sz="3600" b="1" dirty="0">
              <a:solidFill>
                <a:schemeClr val="tx1"/>
              </a:solidFill>
              <a:highlight>
                <a:srgbClr val="008080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330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C35F6-40B1-DBAC-BD7B-BA92CB0AC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728A4-A0D3-C51F-E694-95B1C91D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78486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Revisão de notas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63F3E-58F4-33A8-39B9-9E4DE76AA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97" y="1551709"/>
            <a:ext cx="11389476" cy="4904509"/>
          </a:xfrm>
        </p:spPr>
        <p:txBody>
          <a:bodyPr>
            <a:normAutofit/>
          </a:bodyPr>
          <a:lstStyle/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1ª instância (docente);</a:t>
            </a:r>
          </a:p>
          <a:p>
            <a:r>
              <a:rPr lang="pt-BR" sz="3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2º instância (comissão designada pelo Colegiado do Curso).</a:t>
            </a:r>
          </a:p>
          <a:p>
            <a:pPr marL="36900" indent="0" algn="ctr">
              <a:buNone/>
            </a:pPr>
            <a:r>
              <a:rPr lang="pt-BR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(É necessário deixar claro na solicitação o que está sendo pedido)</a:t>
            </a:r>
          </a:p>
          <a:p>
            <a:pPr marL="36900" indent="0" algn="ctr">
              <a:buNone/>
            </a:pPr>
            <a:r>
              <a:rPr lang="pt-BR" sz="3600" b="1" dirty="0">
                <a:solidFill>
                  <a:schemeClr val="tx1"/>
                </a:solidFill>
                <a:highlight>
                  <a:srgbClr val="008080"/>
                </a:highlight>
                <a:latin typeface="Century Gothic" panose="020B0502020202020204" pitchFamily="34" charset="0"/>
              </a:rPr>
              <a:t>Prazo: até 6 dias letivos após a entrega do resultado da avaliação.</a:t>
            </a:r>
          </a:p>
        </p:txBody>
      </p:sp>
    </p:spTree>
    <p:extLst>
      <p:ext uri="{BB962C8B-B14F-4D97-AF65-F5344CB8AC3E}">
        <p14:creationId xmlns:p14="http://schemas.microsoft.com/office/powerpoint/2010/main" val="20088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2441B-A49E-B66A-E95D-1C8F6F58A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1E02C-D140-4579-728B-DEABD1B23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401782"/>
            <a:ext cx="10353762" cy="784860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Century Gothic" panose="020B0502020202020204" pitchFamily="34" charset="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1EC446-8DAE-29EE-E31F-27E0E539F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97" y="1551709"/>
            <a:ext cx="11389476" cy="4904509"/>
          </a:xfrm>
        </p:spPr>
        <p:txBody>
          <a:bodyPr>
            <a:normAutofit/>
          </a:bodyPr>
          <a:lstStyle/>
          <a:p>
            <a:pPr marL="442913" indent="-442913">
              <a:buNone/>
            </a:pPr>
            <a:r>
              <a:rPr lang="pt-BR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Berger, T. C. M., Pereira, A. L., &amp; Costa, C. (2020). Desafios da docência universitária: um olhar de professores formadores. </a:t>
            </a:r>
            <a:r>
              <a:rPr lang="pt-BR" sz="18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Educação </a:t>
            </a:r>
            <a:r>
              <a:rPr lang="pt-BR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(Porto Alegre), 43(1). Disponível em: </a:t>
            </a:r>
            <a:r>
              <a:rPr lang="pt-BR" sz="1800" b="1" dirty="0">
                <a:solidFill>
                  <a:srgbClr val="FFC000"/>
                </a:solidFill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http://educa.fcc.org.br/pdf/reveduc/v43n1/1981-2582-reveduc-43-01-e30401.pdf</a:t>
            </a:r>
            <a:r>
              <a:rPr lang="pt-BR"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 </a:t>
            </a:r>
          </a:p>
          <a:p>
            <a:pPr marL="442913" indent="-442913">
              <a:buNone/>
            </a:pPr>
            <a:endParaRPr lang="pt-BR" sz="18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42913" indent="-442913">
              <a:buNone/>
            </a:pPr>
            <a:r>
              <a:rPr lang="pt-BR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Pereira, A. G.; Batista, C. B, &amp; Cruz, R. N. (2026). Desafios da docência na educação superior brasileira: notas a partir de uma análise de literatura entre 2014 e 2024. </a:t>
            </a:r>
            <a:r>
              <a:rPr lang="pt-BR" sz="18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Educação (UFSM), </a:t>
            </a:r>
            <a:r>
              <a:rPr lang="pt-BR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v. 51. Disponível em: </a:t>
            </a:r>
            <a:r>
              <a:rPr lang="pt-BR" sz="1800" b="1" dirty="0">
                <a:solidFill>
                  <a:srgbClr val="FFC000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https://periodicos.ufsm.br/reveducacao/article/view/92403</a:t>
            </a:r>
            <a:r>
              <a:rPr lang="pt-BR"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 </a:t>
            </a:r>
          </a:p>
          <a:p>
            <a:pPr marL="442913" indent="-442913">
              <a:buNone/>
            </a:pPr>
            <a:endParaRPr lang="pt-BR" sz="1800" b="1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42913" indent="-442913">
              <a:buNone/>
            </a:pPr>
            <a:r>
              <a:rPr lang="pt-BR" sz="1800" b="1">
                <a:solidFill>
                  <a:schemeClr val="tx1"/>
                </a:solidFill>
                <a:latin typeface="Century Gothic" panose="020B0502020202020204" pitchFamily="34" charset="0"/>
              </a:rPr>
              <a:t>Universidade </a:t>
            </a:r>
            <a:r>
              <a:rPr lang="pt-BR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Federal do Oeste da Bahia. </a:t>
            </a:r>
            <a:r>
              <a:rPr lang="pt-BR" sz="18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Regulamento de Ensino de Graduação. </a:t>
            </a:r>
            <a:r>
              <a:rPr lang="pt-BR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Disponível em: </a:t>
            </a:r>
            <a:r>
              <a:rPr lang="pt-BR" sz="1800" b="1" dirty="0">
                <a:solidFill>
                  <a:srgbClr val="FFC000"/>
                </a:solidFill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https://ufob.edu.br/a-ufob/instrumentos-normativos/resolucoes/2021/ceaa/ResoluoCEAA0092021ALTERADAPELASRESOLUESCEAA014e0202022021e02520230272024e0352025Regul.EnsinoGraduao.pdf</a:t>
            </a:r>
            <a:r>
              <a:rPr lang="pt-BR" sz="1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5812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5727_TF55705232.potx" id="{CF89F022-7C0A-442C-87D4-E924F7E5F040}" vid="{1DB92B71-4A04-4E0B-81E6-75673672B25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infopath/2007/PartnerControls"/>
    <ds:schemaRef ds:uri="16c05727-aa75-4e4a-9b5f-8a80a1165891"/>
    <ds:schemaRef ds:uri="71af3243-3dd4-4a8d-8c0d-dd76da1f02a5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{6AFF1972-3FD7-44C0-82D4-F00AE84532D8}TFe742eee6-54b3-45e8-a03d-f3d997f9b6caa95892a5_win32-dcd870250369</Template>
  <TotalTime>186</TotalTime>
  <Words>1445</Words>
  <Application>Microsoft Office PowerPoint</Application>
  <PresentationFormat>Widescreen</PresentationFormat>
  <Paragraphs>165</Paragraphs>
  <Slides>25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Gothic</vt:lpstr>
      <vt:lpstr>Goudy Old Style</vt:lpstr>
      <vt:lpstr>Wingdings</vt:lpstr>
      <vt:lpstr>Wingdings 2</vt:lpstr>
      <vt:lpstr>SlateVTI</vt:lpstr>
      <vt:lpstr>Desafios pedagógicos da docência no Ensino Superior</vt:lpstr>
      <vt:lpstr>Apontamentos da literatura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Avaliação institucional docente</vt:lpstr>
      <vt:lpstr>Avaliação institucional docente</vt:lpstr>
      <vt:lpstr>Avaliação institucional docente</vt:lpstr>
      <vt:lpstr>Avaliação institucional docente</vt:lpstr>
      <vt:lpstr>Avaliação institucional docente</vt:lpstr>
      <vt:lpstr>Avaliação institucional docente</vt:lpstr>
      <vt:lpstr>Avaliação institucional docente</vt:lpstr>
      <vt:lpstr>Pontos de atenção</vt:lpstr>
      <vt:lpstr>Comentário acerca da avaliação</vt:lpstr>
      <vt:lpstr>Comentário acerca da avaliação</vt:lpstr>
      <vt:lpstr>Apresentação do PowerPoint</vt:lpstr>
      <vt:lpstr>Comentário acerca da avaliação</vt:lpstr>
      <vt:lpstr>Comentário acerca da avaliação</vt:lpstr>
      <vt:lpstr>Revisão de notas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Lucas Barros</dc:creator>
  <cp:lastModifiedBy>Lucas Barros</cp:lastModifiedBy>
  <cp:revision>1</cp:revision>
  <cp:lastPrinted>2026-08-13T10:48:49Z</cp:lastPrinted>
  <dcterms:created xsi:type="dcterms:W3CDTF">2026-08-12T17:28:33Z</dcterms:created>
  <dcterms:modified xsi:type="dcterms:W3CDTF">2026-08-13T11:02:47Z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