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8" r:id="rId2"/>
    <p:sldId id="260" r:id="rId3"/>
    <p:sldId id="280" r:id="rId4"/>
    <p:sldId id="286" r:id="rId5"/>
    <p:sldId id="288" r:id="rId6"/>
    <p:sldId id="285" r:id="rId7"/>
    <p:sldId id="279" r:id="rId8"/>
    <p:sldId id="283" r:id="rId9"/>
    <p:sldId id="274" r:id="rId10"/>
    <p:sldId id="275" r:id="rId11"/>
    <p:sldId id="276" r:id="rId12"/>
    <p:sldId id="277" r:id="rId13"/>
    <p:sldId id="278" r:id="rId14"/>
    <p:sldId id="289" r:id="rId15"/>
    <p:sldId id="273" r:id="rId16"/>
    <p:sldId id="290" r:id="rId17"/>
    <p:sldId id="282" r:id="rId18"/>
    <p:sldId id="291" r:id="rId19"/>
    <p:sldId id="292" r:id="rId20"/>
    <p:sldId id="287" r:id="rId21"/>
    <p:sldId id="271" r:id="rId22"/>
    <p:sldId id="270" r:id="rId23"/>
    <p:sldId id="272" r:id="rId24"/>
    <p:sldId id="284" r:id="rId25"/>
    <p:sldId id="281" r:id="rId26"/>
  </p:sldIdLst>
  <p:sldSz cx="12192000" cy="6858000"/>
  <p:notesSz cx="6858000" cy="9144000"/>
  <p:defaultTextStyle>
    <a:defPPr rtl="0">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30A95C-3607-4ACC-BD11-BBB128D8A29A}" v="27" dt="2026-03-06T10:36:56.493"/>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6392" autoAdjust="0"/>
  </p:normalViewPr>
  <p:slideViewPr>
    <p:cSldViewPr snapToGrid="0">
      <p:cViewPr varScale="1">
        <p:scale>
          <a:sx n="81" d="100"/>
          <a:sy n="81" d="100"/>
        </p:scale>
        <p:origin x="1668" y="78"/>
      </p:cViewPr>
      <p:guideLst/>
    </p:cSldViewPr>
  </p:slideViewPr>
  <p:notesTextViewPr>
    <p:cViewPr>
      <p:scale>
        <a:sx n="1" d="1"/>
        <a:sy n="1" d="1"/>
      </p:scale>
      <p:origin x="0" y="0"/>
    </p:cViewPr>
  </p:notesTextViewPr>
  <p:notesViewPr>
    <p:cSldViewPr snapToGrid="0">
      <p:cViewPr varScale="1">
        <p:scale>
          <a:sx n="100" d="100"/>
          <a:sy n="100" d="100"/>
        </p:scale>
        <p:origin x="280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as Barros" userId="1ab3c7f8533707a8" providerId="LiveId" clId="{C3E519D7-BEA3-4202-93E1-4DB874713C29}"/>
    <pc:docChg chg="undo custSel addSld delSld modSld sldOrd modMainMaster modNotesMaster">
      <pc:chgData name="Lucas Barros" userId="1ab3c7f8533707a8" providerId="LiveId" clId="{C3E519D7-BEA3-4202-93E1-4DB874713C29}" dt="2026-03-06T10:53:36.630" v="8748" actId="14100"/>
      <pc:docMkLst>
        <pc:docMk/>
      </pc:docMkLst>
      <pc:sldChg chg="modSp mod modNotes">
        <pc:chgData name="Lucas Barros" userId="1ab3c7f8533707a8" providerId="LiveId" clId="{C3E519D7-BEA3-4202-93E1-4DB874713C29}" dt="2026-03-05T14:12:16.412" v="7005" actId="207"/>
        <pc:sldMkLst>
          <pc:docMk/>
          <pc:sldMk cId="1732698309" sldId="258"/>
        </pc:sldMkLst>
        <pc:spChg chg="mod">
          <ac:chgData name="Lucas Barros" userId="1ab3c7f8533707a8" providerId="LiveId" clId="{C3E519D7-BEA3-4202-93E1-4DB874713C29}" dt="2026-03-04T12:54:07.872" v="6854" actId="1076"/>
          <ac:spMkLst>
            <pc:docMk/>
            <pc:sldMk cId="1732698309" sldId="258"/>
            <ac:spMk id="2" creationId="{00000000-0000-0000-0000-000000000000}"/>
          </ac:spMkLst>
        </pc:spChg>
        <pc:spChg chg="mod">
          <ac:chgData name="Lucas Barros" userId="1ab3c7f8533707a8" providerId="LiveId" clId="{C3E519D7-BEA3-4202-93E1-4DB874713C29}" dt="2026-03-05T14:12:16.412" v="7005" actId="207"/>
          <ac:spMkLst>
            <pc:docMk/>
            <pc:sldMk cId="1732698309" sldId="258"/>
            <ac:spMk id="3" creationId="{00000000-0000-0000-0000-000000000000}"/>
          </ac:spMkLst>
        </pc:spChg>
      </pc:sldChg>
      <pc:sldChg chg="modSp mod modNotes">
        <pc:chgData name="Lucas Barros" userId="1ab3c7f8533707a8" providerId="LiveId" clId="{C3E519D7-BEA3-4202-93E1-4DB874713C29}" dt="2026-03-06T10:23:19.051" v="7598" actId="20577"/>
        <pc:sldMkLst>
          <pc:docMk/>
          <pc:sldMk cId="1440355687" sldId="260"/>
        </pc:sldMkLst>
        <pc:spChg chg="mod">
          <ac:chgData name="Lucas Barros" userId="1ab3c7f8533707a8" providerId="LiveId" clId="{C3E519D7-BEA3-4202-93E1-4DB874713C29}" dt="2026-03-04T12:54:16.884" v="6857" actId="403"/>
          <ac:spMkLst>
            <pc:docMk/>
            <pc:sldMk cId="1440355687" sldId="260"/>
            <ac:spMk id="13" creationId="{00000000-0000-0000-0000-000000000000}"/>
          </ac:spMkLst>
        </pc:spChg>
        <pc:spChg chg="mod">
          <ac:chgData name="Lucas Barros" userId="1ab3c7f8533707a8" providerId="LiveId" clId="{C3E519D7-BEA3-4202-93E1-4DB874713C29}" dt="2026-03-06T10:23:19.051" v="7598" actId="20577"/>
          <ac:spMkLst>
            <pc:docMk/>
            <pc:sldMk cId="1440355687" sldId="260"/>
            <ac:spMk id="14" creationId="{00000000-0000-0000-0000-000000000000}"/>
          </ac:spMkLst>
        </pc:spChg>
      </pc:sldChg>
      <pc:sldChg chg="addSp delSp modSp add mod modNotes modNotesTx">
        <pc:chgData name="Lucas Barros" userId="1ab3c7f8533707a8" providerId="LiveId" clId="{C3E519D7-BEA3-4202-93E1-4DB874713C29}" dt="2026-03-06T10:51:17.052" v="8610" actId="20577"/>
        <pc:sldMkLst>
          <pc:docMk/>
          <pc:sldMk cId="2803999541" sldId="270"/>
        </pc:sldMkLst>
        <pc:spChg chg="add mod">
          <ac:chgData name="Lucas Barros" userId="1ab3c7f8533707a8" providerId="LiveId" clId="{C3E519D7-BEA3-4202-93E1-4DB874713C29}" dt="2026-03-04T13:06:01.396" v="6987" actId="403"/>
          <ac:spMkLst>
            <pc:docMk/>
            <pc:sldMk cId="2803999541" sldId="270"/>
            <ac:spMk id="4" creationId="{DB0A375E-BF2A-F488-593C-D7E918DA0F4F}"/>
          </ac:spMkLst>
        </pc:spChg>
        <pc:spChg chg="mod">
          <ac:chgData name="Lucas Barros" userId="1ab3c7f8533707a8" providerId="LiveId" clId="{C3E519D7-BEA3-4202-93E1-4DB874713C29}" dt="2026-03-06T10:50:45.075" v="8502" actId="20577"/>
          <ac:spMkLst>
            <pc:docMk/>
            <pc:sldMk cId="2803999541" sldId="270"/>
            <ac:spMk id="14" creationId="{2E6B0E2A-A0D3-A411-9524-093B857EA91B}"/>
          </ac:spMkLst>
        </pc:spChg>
      </pc:sldChg>
      <pc:sldChg chg="addSp delSp modSp add mod modNotes modNotesTx">
        <pc:chgData name="Lucas Barros" userId="1ab3c7f8533707a8" providerId="LiveId" clId="{C3E519D7-BEA3-4202-93E1-4DB874713C29}" dt="2026-03-06T10:49:55.953" v="8487" actId="113"/>
        <pc:sldMkLst>
          <pc:docMk/>
          <pc:sldMk cId="4211205817" sldId="271"/>
        </pc:sldMkLst>
        <pc:spChg chg="add mod">
          <ac:chgData name="Lucas Barros" userId="1ab3c7f8533707a8" providerId="LiveId" clId="{C3E519D7-BEA3-4202-93E1-4DB874713C29}" dt="2026-03-04T13:05:33.956" v="6980" actId="14100"/>
          <ac:spMkLst>
            <pc:docMk/>
            <pc:sldMk cId="4211205817" sldId="271"/>
            <ac:spMk id="4" creationId="{F39A3DA3-3FBB-F3B4-7B4B-FC5A42275919}"/>
          </ac:spMkLst>
        </pc:spChg>
        <pc:spChg chg="mod">
          <ac:chgData name="Lucas Barros" userId="1ab3c7f8533707a8" providerId="LiveId" clId="{C3E519D7-BEA3-4202-93E1-4DB874713C29}" dt="2026-03-05T15:33:49.007" v="7569" actId="20577"/>
          <ac:spMkLst>
            <pc:docMk/>
            <pc:sldMk cId="4211205817" sldId="271"/>
            <ac:spMk id="14" creationId="{A3625A00-4937-5754-F901-F70B5D5306BB}"/>
          </ac:spMkLst>
        </pc:spChg>
      </pc:sldChg>
      <pc:sldChg chg="addSp delSp modSp add mod modNotes">
        <pc:chgData name="Lucas Barros" userId="1ab3c7f8533707a8" providerId="LiveId" clId="{C3E519D7-BEA3-4202-93E1-4DB874713C29}" dt="2026-03-04T13:06:33.578" v="6996" actId="403"/>
        <pc:sldMkLst>
          <pc:docMk/>
          <pc:sldMk cId="3773732169" sldId="272"/>
        </pc:sldMkLst>
        <pc:spChg chg="add mod">
          <ac:chgData name="Lucas Barros" userId="1ab3c7f8533707a8" providerId="LiveId" clId="{C3E519D7-BEA3-4202-93E1-4DB874713C29}" dt="2026-03-04T13:06:20.291" v="6993" actId="14100"/>
          <ac:spMkLst>
            <pc:docMk/>
            <pc:sldMk cId="3773732169" sldId="272"/>
            <ac:spMk id="4" creationId="{F9E0D8C5-5112-ED92-6760-D92FB8A1C48B}"/>
          </ac:spMkLst>
        </pc:spChg>
        <pc:spChg chg="mod">
          <ac:chgData name="Lucas Barros" userId="1ab3c7f8533707a8" providerId="LiveId" clId="{C3E519D7-BEA3-4202-93E1-4DB874713C29}" dt="2026-03-04T13:06:33.578" v="6996" actId="403"/>
          <ac:spMkLst>
            <pc:docMk/>
            <pc:sldMk cId="3773732169" sldId="272"/>
            <ac:spMk id="14" creationId="{B6F391C4-A56E-B95E-74AE-121A93E08BF1}"/>
          </ac:spMkLst>
        </pc:spChg>
      </pc:sldChg>
      <pc:sldChg chg="addSp delSp modSp add mod modNotes">
        <pc:chgData name="Lucas Barros" userId="1ab3c7f8533707a8" providerId="LiveId" clId="{C3E519D7-BEA3-4202-93E1-4DB874713C29}" dt="2026-03-06T10:46:04.687" v="8326" actId="208"/>
        <pc:sldMkLst>
          <pc:docMk/>
          <pc:sldMk cId="1747870761" sldId="273"/>
        </pc:sldMkLst>
        <pc:spChg chg="add mod ord">
          <ac:chgData name="Lucas Barros" userId="1ab3c7f8533707a8" providerId="LiveId" clId="{C3E519D7-BEA3-4202-93E1-4DB874713C29}" dt="2026-03-06T10:45:42.101" v="8324" actId="27636"/>
          <ac:spMkLst>
            <pc:docMk/>
            <pc:sldMk cId="1747870761" sldId="273"/>
            <ac:spMk id="5" creationId="{0A80AD7A-8331-9851-D356-87C21BED21F8}"/>
          </ac:spMkLst>
        </pc:spChg>
        <pc:picChg chg="add mod">
          <ac:chgData name="Lucas Barros" userId="1ab3c7f8533707a8" providerId="LiveId" clId="{C3E519D7-BEA3-4202-93E1-4DB874713C29}" dt="2026-03-03T11:44:53.562" v="6846"/>
          <ac:picMkLst>
            <pc:docMk/>
            <pc:sldMk cId="1747870761" sldId="273"/>
            <ac:picMk id="7" creationId="{06F0E780-B579-4C61-B444-F682D5E6AA81}"/>
          </ac:picMkLst>
        </pc:picChg>
        <pc:cxnChg chg="add mod">
          <ac:chgData name="Lucas Barros" userId="1ab3c7f8533707a8" providerId="LiveId" clId="{C3E519D7-BEA3-4202-93E1-4DB874713C29}" dt="2026-03-06T10:46:04.687" v="8326" actId="208"/>
          <ac:cxnSpMkLst>
            <pc:docMk/>
            <pc:sldMk cId="1747870761" sldId="273"/>
            <ac:cxnSpMk id="3" creationId="{AA516777-DE62-162C-1474-5E1504AD2EAB}"/>
          </ac:cxnSpMkLst>
        </pc:cxnChg>
      </pc:sldChg>
      <pc:sldChg chg="addSp delSp modSp add mod modNotes">
        <pc:chgData name="Lucas Barros" userId="1ab3c7f8533707a8" providerId="LiveId" clId="{C3E519D7-BEA3-4202-93E1-4DB874713C29}" dt="2026-03-05T15:28:49.312" v="7456" actId="113"/>
        <pc:sldMkLst>
          <pc:docMk/>
          <pc:sldMk cId="4229336832" sldId="274"/>
        </pc:sldMkLst>
        <pc:spChg chg="add mod">
          <ac:chgData name="Lucas Barros" userId="1ab3c7f8533707a8" providerId="LiveId" clId="{C3E519D7-BEA3-4202-93E1-4DB874713C29}" dt="2026-03-04T12:59:00.747" v="6907" actId="403"/>
          <ac:spMkLst>
            <pc:docMk/>
            <pc:sldMk cId="4229336832" sldId="274"/>
            <ac:spMk id="4" creationId="{97ADDEFB-C2AC-EB82-5FD3-5F00BC9C7B24}"/>
          </ac:spMkLst>
        </pc:spChg>
        <pc:spChg chg="mod">
          <ac:chgData name="Lucas Barros" userId="1ab3c7f8533707a8" providerId="LiveId" clId="{C3E519D7-BEA3-4202-93E1-4DB874713C29}" dt="2026-03-05T15:28:49.312" v="7456" actId="113"/>
          <ac:spMkLst>
            <pc:docMk/>
            <pc:sldMk cId="4229336832" sldId="274"/>
            <ac:spMk id="14" creationId="{0C6C849D-A716-B3F2-9236-41A1DC9A7901}"/>
          </ac:spMkLst>
        </pc:spChg>
      </pc:sldChg>
      <pc:sldChg chg="modSp add mod modNotes modNotesTx">
        <pc:chgData name="Lucas Barros" userId="1ab3c7f8533707a8" providerId="LiveId" clId="{C3E519D7-BEA3-4202-93E1-4DB874713C29}" dt="2026-03-06T10:42:24.070" v="8299" actId="113"/>
        <pc:sldMkLst>
          <pc:docMk/>
          <pc:sldMk cId="3914828198" sldId="275"/>
        </pc:sldMkLst>
        <pc:spChg chg="mod">
          <ac:chgData name="Lucas Barros" userId="1ab3c7f8533707a8" providerId="LiveId" clId="{C3E519D7-BEA3-4202-93E1-4DB874713C29}" dt="2026-03-04T12:59:28.304" v="6915" actId="14100"/>
          <ac:spMkLst>
            <pc:docMk/>
            <pc:sldMk cId="3914828198" sldId="275"/>
            <ac:spMk id="13" creationId="{BB306BBF-C805-AC65-1CA0-E4434C1870AC}"/>
          </ac:spMkLst>
        </pc:spChg>
        <pc:spChg chg="mod">
          <ac:chgData name="Lucas Barros" userId="1ab3c7f8533707a8" providerId="LiveId" clId="{C3E519D7-BEA3-4202-93E1-4DB874713C29}" dt="2026-03-06T10:41:27.273" v="8294" actId="115"/>
          <ac:spMkLst>
            <pc:docMk/>
            <pc:sldMk cId="3914828198" sldId="275"/>
            <ac:spMk id="14" creationId="{B9F63014-9F73-BACD-D3A0-E56EC08ADD8D}"/>
          </ac:spMkLst>
        </pc:spChg>
      </pc:sldChg>
      <pc:sldChg chg="modSp add mod modNotes">
        <pc:chgData name="Lucas Barros" userId="1ab3c7f8533707a8" providerId="LiveId" clId="{C3E519D7-BEA3-4202-93E1-4DB874713C29}" dt="2026-03-04T12:59:51.558" v="6926" actId="403"/>
        <pc:sldMkLst>
          <pc:docMk/>
          <pc:sldMk cId="1445860941" sldId="276"/>
        </pc:sldMkLst>
        <pc:spChg chg="mod">
          <ac:chgData name="Lucas Barros" userId="1ab3c7f8533707a8" providerId="LiveId" clId="{C3E519D7-BEA3-4202-93E1-4DB874713C29}" dt="2026-03-04T12:59:44.433" v="6922" actId="403"/>
          <ac:spMkLst>
            <pc:docMk/>
            <pc:sldMk cId="1445860941" sldId="276"/>
            <ac:spMk id="13" creationId="{0DB1C31B-F67B-23E7-0ABB-1D2D1E31DFE4}"/>
          </ac:spMkLst>
        </pc:spChg>
        <pc:spChg chg="mod">
          <ac:chgData name="Lucas Barros" userId="1ab3c7f8533707a8" providerId="LiveId" clId="{C3E519D7-BEA3-4202-93E1-4DB874713C29}" dt="2026-03-04T12:59:51.558" v="6926" actId="403"/>
          <ac:spMkLst>
            <pc:docMk/>
            <pc:sldMk cId="1445860941" sldId="276"/>
            <ac:spMk id="14" creationId="{9BCBA944-EE9E-AFE6-D539-0DADE4FBE65E}"/>
          </ac:spMkLst>
        </pc:spChg>
      </pc:sldChg>
      <pc:sldChg chg="modSp add mod modNotes modNotesTx">
        <pc:chgData name="Lucas Barros" userId="1ab3c7f8533707a8" providerId="LiveId" clId="{C3E519D7-BEA3-4202-93E1-4DB874713C29}" dt="2026-03-06T10:44:20.029" v="8318" actId="20577"/>
        <pc:sldMkLst>
          <pc:docMk/>
          <pc:sldMk cId="2834209732" sldId="277"/>
        </pc:sldMkLst>
        <pc:spChg chg="mod">
          <ac:chgData name="Lucas Barros" userId="1ab3c7f8533707a8" providerId="LiveId" clId="{C3E519D7-BEA3-4202-93E1-4DB874713C29}" dt="2026-03-04T12:59:59.632" v="6929" actId="403"/>
          <ac:spMkLst>
            <pc:docMk/>
            <pc:sldMk cId="2834209732" sldId="277"/>
            <ac:spMk id="13" creationId="{546EA480-93C1-45AB-94D3-29098CDDF85F}"/>
          </ac:spMkLst>
        </pc:spChg>
        <pc:spChg chg="mod">
          <ac:chgData name="Lucas Barros" userId="1ab3c7f8533707a8" providerId="LiveId" clId="{C3E519D7-BEA3-4202-93E1-4DB874713C29}" dt="2026-03-06T10:44:20.029" v="8318" actId="20577"/>
          <ac:spMkLst>
            <pc:docMk/>
            <pc:sldMk cId="2834209732" sldId="277"/>
            <ac:spMk id="14" creationId="{8F641277-68E1-3A92-8EC1-C82E95532BDC}"/>
          </ac:spMkLst>
        </pc:spChg>
      </pc:sldChg>
      <pc:sldChg chg="addSp delSp modSp add mod modNotes">
        <pc:chgData name="Lucas Barros" userId="1ab3c7f8533707a8" providerId="LiveId" clId="{C3E519D7-BEA3-4202-93E1-4DB874713C29}" dt="2026-03-04T13:02:14.543" v="6939" actId="1076"/>
        <pc:sldMkLst>
          <pc:docMk/>
          <pc:sldMk cId="4033772741" sldId="278"/>
        </pc:sldMkLst>
        <pc:spChg chg="mod">
          <ac:chgData name="Lucas Barros" userId="1ab3c7f8533707a8" providerId="LiveId" clId="{C3E519D7-BEA3-4202-93E1-4DB874713C29}" dt="2026-03-04T13:00:23.658" v="6935" actId="403"/>
          <ac:spMkLst>
            <pc:docMk/>
            <pc:sldMk cId="4033772741" sldId="278"/>
            <ac:spMk id="13" creationId="{C2D4B2CC-8D00-9AF6-F366-EE34B072EE92}"/>
          </ac:spMkLst>
        </pc:spChg>
        <pc:graphicFrameChg chg="add mod modGraphic">
          <ac:chgData name="Lucas Barros" userId="1ab3c7f8533707a8" providerId="LiveId" clId="{C3E519D7-BEA3-4202-93E1-4DB874713C29}" dt="2026-03-04T13:02:14.543" v="6939" actId="1076"/>
          <ac:graphicFrameMkLst>
            <pc:docMk/>
            <pc:sldMk cId="4033772741" sldId="278"/>
            <ac:graphicFrameMk id="4" creationId="{442B1AEE-139A-1452-6423-D24F8FAA5ED4}"/>
          </ac:graphicFrameMkLst>
        </pc:graphicFrameChg>
      </pc:sldChg>
      <pc:sldChg chg="modSp add mod ord modNotes">
        <pc:chgData name="Lucas Barros" userId="1ab3c7f8533707a8" providerId="LiveId" clId="{C3E519D7-BEA3-4202-93E1-4DB874713C29}" dt="2026-03-05T15:25:45.158" v="7445" actId="113"/>
        <pc:sldMkLst>
          <pc:docMk/>
          <pc:sldMk cId="2551842053" sldId="279"/>
        </pc:sldMkLst>
        <pc:spChg chg="mod">
          <ac:chgData name="Lucas Barros" userId="1ab3c7f8533707a8" providerId="LiveId" clId="{C3E519D7-BEA3-4202-93E1-4DB874713C29}" dt="2026-03-04T12:57:30.965" v="6895" actId="403"/>
          <ac:spMkLst>
            <pc:docMk/>
            <pc:sldMk cId="2551842053" sldId="279"/>
            <ac:spMk id="13" creationId="{4DBFF9B3-09CC-BC5D-69C8-A643A4A3D0DB}"/>
          </ac:spMkLst>
        </pc:spChg>
        <pc:spChg chg="mod">
          <ac:chgData name="Lucas Barros" userId="1ab3c7f8533707a8" providerId="LiveId" clId="{C3E519D7-BEA3-4202-93E1-4DB874713C29}" dt="2026-03-05T15:25:45.158" v="7445" actId="113"/>
          <ac:spMkLst>
            <pc:docMk/>
            <pc:sldMk cId="2551842053" sldId="279"/>
            <ac:spMk id="14" creationId="{1C1C5228-61E6-16CC-B766-F2F679BC99EC}"/>
          </ac:spMkLst>
        </pc:spChg>
      </pc:sldChg>
      <pc:sldChg chg="addSp delSp modSp add mod modNotes modNotesTx">
        <pc:chgData name="Lucas Barros" userId="1ab3c7f8533707a8" providerId="LiveId" clId="{C3E519D7-BEA3-4202-93E1-4DB874713C29}" dt="2026-03-05T15:11:19.491" v="7063" actId="478"/>
        <pc:sldMkLst>
          <pc:docMk/>
          <pc:sldMk cId="2897655985" sldId="280"/>
        </pc:sldMkLst>
        <pc:spChg chg="add mod">
          <ac:chgData name="Lucas Barros" userId="1ab3c7f8533707a8" providerId="LiveId" clId="{C3E519D7-BEA3-4202-93E1-4DB874713C29}" dt="2026-03-05T15:08:47.049" v="7033" actId="1076"/>
          <ac:spMkLst>
            <pc:docMk/>
            <pc:sldMk cId="2897655985" sldId="280"/>
            <ac:spMk id="2" creationId="{BD88B617-6F13-5E23-B2B7-938B2BEAB743}"/>
          </ac:spMkLst>
        </pc:spChg>
        <pc:spChg chg="mod">
          <ac:chgData name="Lucas Barros" userId="1ab3c7f8533707a8" providerId="LiveId" clId="{C3E519D7-BEA3-4202-93E1-4DB874713C29}" dt="2026-03-05T15:09:04.091" v="7036" actId="20577"/>
          <ac:spMkLst>
            <pc:docMk/>
            <pc:sldMk cId="2897655985" sldId="280"/>
            <ac:spMk id="13" creationId="{BB771148-85CC-659D-8B48-4DCA13690B61}"/>
          </ac:spMkLst>
        </pc:spChg>
        <pc:spChg chg="mod">
          <ac:chgData name="Lucas Barros" userId="1ab3c7f8533707a8" providerId="LiveId" clId="{C3E519D7-BEA3-4202-93E1-4DB874713C29}" dt="2026-03-05T15:08:40.597" v="7031" actId="14100"/>
          <ac:spMkLst>
            <pc:docMk/>
            <pc:sldMk cId="2897655985" sldId="280"/>
            <ac:spMk id="14" creationId="{7B248C35-BD11-D466-1C47-B2B62E6AB176}"/>
          </ac:spMkLst>
        </pc:spChg>
        <pc:graphicFrameChg chg="add del mod modGraphic">
          <ac:chgData name="Lucas Barros" userId="1ab3c7f8533707a8" providerId="LiveId" clId="{C3E519D7-BEA3-4202-93E1-4DB874713C29}" dt="2026-03-05T15:10:00.470" v="7041" actId="478"/>
          <ac:graphicFrameMkLst>
            <pc:docMk/>
            <pc:sldMk cId="2897655985" sldId="280"/>
            <ac:graphicFrameMk id="3" creationId="{804776E7-055A-E0F8-FE58-18A838682854}"/>
          </ac:graphicFrameMkLst>
        </pc:graphicFrameChg>
        <pc:graphicFrameChg chg="add del mod modGraphic">
          <ac:chgData name="Lucas Barros" userId="1ab3c7f8533707a8" providerId="LiveId" clId="{C3E519D7-BEA3-4202-93E1-4DB874713C29}" dt="2026-03-05T15:11:19.491" v="7063" actId="478"/>
          <ac:graphicFrameMkLst>
            <pc:docMk/>
            <pc:sldMk cId="2897655985" sldId="280"/>
            <ac:graphicFrameMk id="4" creationId="{C3AAEAEB-DDE8-4809-A79B-EA7A806538AF}"/>
          </ac:graphicFrameMkLst>
        </pc:graphicFrameChg>
      </pc:sldChg>
      <pc:sldChg chg="modSp add mod modNotes">
        <pc:chgData name="Lucas Barros" userId="1ab3c7f8533707a8" providerId="LiveId" clId="{C3E519D7-BEA3-4202-93E1-4DB874713C29}" dt="2026-03-06T10:53:36.630" v="8748" actId="14100"/>
        <pc:sldMkLst>
          <pc:docMk/>
          <pc:sldMk cId="3215320616" sldId="281"/>
        </pc:sldMkLst>
        <pc:spChg chg="mod">
          <ac:chgData name="Lucas Barros" userId="1ab3c7f8533707a8" providerId="LiveId" clId="{C3E519D7-BEA3-4202-93E1-4DB874713C29}" dt="2026-03-05T15:34:11.596" v="7570" actId="1076"/>
          <ac:spMkLst>
            <pc:docMk/>
            <pc:sldMk cId="3215320616" sldId="281"/>
            <ac:spMk id="13" creationId="{A984AB20-830F-6DBE-6D3D-D8824AE9B692}"/>
          </ac:spMkLst>
        </pc:spChg>
        <pc:spChg chg="mod">
          <ac:chgData name="Lucas Barros" userId="1ab3c7f8533707a8" providerId="LiveId" clId="{C3E519D7-BEA3-4202-93E1-4DB874713C29}" dt="2026-03-06T10:53:36.630" v="8748" actId="14100"/>
          <ac:spMkLst>
            <pc:docMk/>
            <pc:sldMk cId="3215320616" sldId="281"/>
            <ac:spMk id="14" creationId="{70386393-0F5A-5E49-253B-263567DDA1B9}"/>
          </ac:spMkLst>
        </pc:spChg>
      </pc:sldChg>
      <pc:sldChg chg="delSp modSp add mod ord modNotes modNotesTx">
        <pc:chgData name="Lucas Barros" userId="1ab3c7f8533707a8" providerId="LiveId" clId="{C3E519D7-BEA3-4202-93E1-4DB874713C29}" dt="2026-03-06T10:48:39.317" v="8484" actId="20577"/>
        <pc:sldMkLst>
          <pc:docMk/>
          <pc:sldMk cId="4196681831" sldId="282"/>
        </pc:sldMkLst>
        <pc:spChg chg="mod">
          <ac:chgData name="Lucas Barros" userId="1ab3c7f8533707a8" providerId="LiveId" clId="{C3E519D7-BEA3-4202-93E1-4DB874713C29}" dt="2026-03-04T13:03:16.990" v="6954" actId="1076"/>
          <ac:spMkLst>
            <pc:docMk/>
            <pc:sldMk cId="4196681831" sldId="282"/>
            <ac:spMk id="13" creationId="{718A45E0-2D71-9040-EBBE-BB080437C9C8}"/>
          </ac:spMkLst>
        </pc:spChg>
        <pc:spChg chg="mod">
          <ac:chgData name="Lucas Barros" userId="1ab3c7f8533707a8" providerId="LiveId" clId="{C3E519D7-BEA3-4202-93E1-4DB874713C29}" dt="2026-03-06T10:48:39.317" v="8484" actId="20577"/>
          <ac:spMkLst>
            <pc:docMk/>
            <pc:sldMk cId="4196681831" sldId="282"/>
            <ac:spMk id="14" creationId="{AA203F1E-FE78-97A1-17E9-969AADD23D2D}"/>
          </ac:spMkLst>
        </pc:spChg>
      </pc:sldChg>
      <pc:sldChg chg="addSp delSp modSp add mod ord modNotes">
        <pc:chgData name="Lucas Barros" userId="1ab3c7f8533707a8" providerId="LiveId" clId="{C3E519D7-BEA3-4202-93E1-4DB874713C29}" dt="2026-03-05T15:28:08.459" v="7454" actId="113"/>
        <pc:sldMkLst>
          <pc:docMk/>
          <pc:sldMk cId="3218977445" sldId="283"/>
        </pc:sldMkLst>
        <pc:spChg chg="add mod">
          <ac:chgData name="Lucas Barros" userId="1ab3c7f8533707a8" providerId="LiveId" clId="{C3E519D7-BEA3-4202-93E1-4DB874713C29}" dt="2026-03-04T12:58:35.075" v="6900" actId="403"/>
          <ac:spMkLst>
            <pc:docMk/>
            <pc:sldMk cId="3218977445" sldId="283"/>
            <ac:spMk id="4" creationId="{5CC282E9-08F5-151C-0B8D-FB6C0131741F}"/>
          </ac:spMkLst>
        </pc:spChg>
        <pc:spChg chg="mod">
          <ac:chgData name="Lucas Barros" userId="1ab3c7f8533707a8" providerId="LiveId" clId="{C3E519D7-BEA3-4202-93E1-4DB874713C29}" dt="2026-03-05T15:28:08.459" v="7454" actId="113"/>
          <ac:spMkLst>
            <pc:docMk/>
            <pc:sldMk cId="3218977445" sldId="283"/>
            <ac:spMk id="14" creationId="{9AE68B9F-81BE-C2AF-273F-1CBB83402772}"/>
          </ac:spMkLst>
        </pc:spChg>
      </pc:sldChg>
      <pc:sldChg chg="modSp add mod modNotes">
        <pc:chgData name="Lucas Barros" userId="1ab3c7f8533707a8" providerId="LiveId" clId="{C3E519D7-BEA3-4202-93E1-4DB874713C29}" dt="2026-03-04T13:06:53.376" v="7004" actId="27636"/>
        <pc:sldMkLst>
          <pc:docMk/>
          <pc:sldMk cId="2975453310" sldId="284"/>
        </pc:sldMkLst>
        <pc:spChg chg="mod">
          <ac:chgData name="Lucas Barros" userId="1ab3c7f8533707a8" providerId="LiveId" clId="{C3E519D7-BEA3-4202-93E1-4DB874713C29}" dt="2026-03-04T13:06:43.704" v="6998" actId="403"/>
          <ac:spMkLst>
            <pc:docMk/>
            <pc:sldMk cId="2975453310" sldId="284"/>
            <ac:spMk id="13" creationId="{42C79EAA-2A1B-E826-D30C-98784D10C48F}"/>
          </ac:spMkLst>
        </pc:spChg>
        <pc:spChg chg="mod">
          <ac:chgData name="Lucas Barros" userId="1ab3c7f8533707a8" providerId="LiveId" clId="{C3E519D7-BEA3-4202-93E1-4DB874713C29}" dt="2026-03-04T13:06:53.376" v="7004" actId="27636"/>
          <ac:spMkLst>
            <pc:docMk/>
            <pc:sldMk cId="2975453310" sldId="284"/>
            <ac:spMk id="14" creationId="{466008EB-4605-29F7-F463-D256FC550D80}"/>
          </ac:spMkLst>
        </pc:spChg>
      </pc:sldChg>
      <pc:sldChg chg="modSp add mod modNotes">
        <pc:chgData name="Lucas Barros" userId="1ab3c7f8533707a8" providerId="LiveId" clId="{C3E519D7-BEA3-4202-93E1-4DB874713C29}" dt="2026-03-05T15:24:48.446" v="7443" actId="113"/>
        <pc:sldMkLst>
          <pc:docMk/>
          <pc:sldMk cId="301657664" sldId="285"/>
        </pc:sldMkLst>
        <pc:spChg chg="mod">
          <ac:chgData name="Lucas Barros" userId="1ab3c7f8533707a8" providerId="LiveId" clId="{C3E519D7-BEA3-4202-93E1-4DB874713C29}" dt="2026-03-04T12:57:19.172" v="6892" actId="1076"/>
          <ac:spMkLst>
            <pc:docMk/>
            <pc:sldMk cId="301657664" sldId="285"/>
            <ac:spMk id="2" creationId="{74D50591-BE2B-43E8-6EE5-F746A47B5296}"/>
          </ac:spMkLst>
        </pc:spChg>
        <pc:spChg chg="mod">
          <ac:chgData name="Lucas Barros" userId="1ab3c7f8533707a8" providerId="LiveId" clId="{C3E519D7-BEA3-4202-93E1-4DB874713C29}" dt="2026-03-04T12:56:41" v="6887" actId="20577"/>
          <ac:spMkLst>
            <pc:docMk/>
            <pc:sldMk cId="301657664" sldId="285"/>
            <ac:spMk id="13" creationId="{637DFD69-A550-1EDC-DF5C-277CE553F454}"/>
          </ac:spMkLst>
        </pc:spChg>
        <pc:spChg chg="mod">
          <ac:chgData name="Lucas Barros" userId="1ab3c7f8533707a8" providerId="LiveId" clId="{C3E519D7-BEA3-4202-93E1-4DB874713C29}" dt="2026-03-05T15:24:48.446" v="7443" actId="113"/>
          <ac:spMkLst>
            <pc:docMk/>
            <pc:sldMk cId="301657664" sldId="285"/>
            <ac:spMk id="14" creationId="{DC8B897E-E8A6-2521-808E-F3A6969BB21E}"/>
          </ac:spMkLst>
        </pc:spChg>
      </pc:sldChg>
      <pc:sldChg chg="addSp delSp modSp add mod modAnim modNotes modNotesTx">
        <pc:chgData name="Lucas Barros" userId="1ab3c7f8533707a8" providerId="LiveId" clId="{C3E519D7-BEA3-4202-93E1-4DB874713C29}" dt="2026-03-06T10:28:04.349" v="7619"/>
        <pc:sldMkLst>
          <pc:docMk/>
          <pc:sldMk cId="1053384104" sldId="286"/>
        </pc:sldMkLst>
        <pc:spChg chg="mod ord">
          <ac:chgData name="Lucas Barros" userId="1ab3c7f8533707a8" providerId="LiveId" clId="{C3E519D7-BEA3-4202-93E1-4DB874713C29}" dt="2026-03-03T11:44:53.562" v="6846"/>
          <ac:spMkLst>
            <pc:docMk/>
            <pc:sldMk cId="1053384104" sldId="286"/>
            <ac:spMk id="2" creationId="{A4881A50-1D8F-A84E-2203-E235691FF27D}"/>
          </ac:spMkLst>
        </pc:spChg>
        <pc:spChg chg="add mod">
          <ac:chgData name="Lucas Barros" userId="1ab3c7f8533707a8" providerId="LiveId" clId="{C3E519D7-BEA3-4202-93E1-4DB874713C29}" dt="2026-03-06T10:27:15.354" v="7609" actId="1076"/>
          <ac:spMkLst>
            <pc:docMk/>
            <pc:sldMk cId="1053384104" sldId="286"/>
            <ac:spMk id="3" creationId="{B0E51627-7088-2B99-933E-ADB6FB93E7C4}"/>
          </ac:spMkLst>
        </pc:spChg>
        <pc:spChg chg="add mod">
          <ac:chgData name="Lucas Barros" userId="1ab3c7f8533707a8" providerId="LiveId" clId="{C3E519D7-BEA3-4202-93E1-4DB874713C29}" dt="2026-03-06T10:27:20.065" v="7611" actId="1076"/>
          <ac:spMkLst>
            <pc:docMk/>
            <pc:sldMk cId="1053384104" sldId="286"/>
            <ac:spMk id="4" creationId="{26FAB5DA-0BC7-30EC-6F2B-0B6E1E45E8EF}"/>
          </ac:spMkLst>
        </pc:spChg>
        <pc:spChg chg="add mod">
          <ac:chgData name="Lucas Barros" userId="1ab3c7f8533707a8" providerId="LiveId" clId="{C3E519D7-BEA3-4202-93E1-4DB874713C29}" dt="2026-03-06T10:27:27.265" v="7613" actId="1076"/>
          <ac:spMkLst>
            <pc:docMk/>
            <pc:sldMk cId="1053384104" sldId="286"/>
            <ac:spMk id="5" creationId="{42A8D9DC-D545-5389-FCB0-8DFBDE649326}"/>
          </ac:spMkLst>
        </pc:spChg>
        <pc:spChg chg="add mod">
          <ac:chgData name="Lucas Barros" userId="1ab3c7f8533707a8" providerId="LiveId" clId="{C3E519D7-BEA3-4202-93E1-4DB874713C29}" dt="2026-03-06T10:27:37.090" v="7615" actId="1076"/>
          <ac:spMkLst>
            <pc:docMk/>
            <pc:sldMk cId="1053384104" sldId="286"/>
            <ac:spMk id="7" creationId="{2ED20B2E-687B-E7FB-9550-CA6522CA0694}"/>
          </ac:spMkLst>
        </pc:spChg>
        <pc:picChg chg="add mod">
          <ac:chgData name="Lucas Barros" userId="1ab3c7f8533707a8" providerId="LiveId" clId="{C3E519D7-BEA3-4202-93E1-4DB874713C29}" dt="2026-03-03T11:44:53.562" v="6846"/>
          <ac:picMkLst>
            <pc:docMk/>
            <pc:sldMk cId="1053384104" sldId="286"/>
            <ac:picMk id="6" creationId="{D37ED940-D4CE-ACF6-3356-DF4F1002EA8C}"/>
          </ac:picMkLst>
        </pc:picChg>
      </pc:sldChg>
      <pc:sldChg chg="modSp add mod modNotes modNotesTx">
        <pc:chgData name="Lucas Barros" userId="1ab3c7f8533707a8" providerId="LiveId" clId="{C3E519D7-BEA3-4202-93E1-4DB874713C29}" dt="2026-03-06T10:51:57.624" v="8642" actId="20577"/>
        <pc:sldMkLst>
          <pc:docMk/>
          <pc:sldMk cId="2085592689" sldId="287"/>
        </pc:sldMkLst>
        <pc:spChg chg="mod">
          <ac:chgData name="Lucas Barros" userId="1ab3c7f8533707a8" providerId="LiveId" clId="{C3E519D7-BEA3-4202-93E1-4DB874713C29}" dt="2026-03-05T15:32:39.334" v="7546" actId="207"/>
          <ac:spMkLst>
            <pc:docMk/>
            <pc:sldMk cId="2085592689" sldId="287"/>
            <ac:spMk id="13" creationId="{DB115BD9-9F1D-75EA-FEBF-12A4DAEF02F6}"/>
          </ac:spMkLst>
        </pc:spChg>
        <pc:spChg chg="mod">
          <ac:chgData name="Lucas Barros" userId="1ab3c7f8533707a8" providerId="LiveId" clId="{C3E519D7-BEA3-4202-93E1-4DB874713C29}" dt="2026-03-06T10:49:18.060" v="8485" actId="403"/>
          <ac:spMkLst>
            <pc:docMk/>
            <pc:sldMk cId="2085592689" sldId="287"/>
            <ac:spMk id="14" creationId="{6C49D975-3966-9118-3623-70C8A887C320}"/>
          </ac:spMkLst>
        </pc:spChg>
      </pc:sldChg>
      <pc:sldChg chg="modSp add mod modNotes modNotesTx">
        <pc:chgData name="Lucas Barros" userId="1ab3c7f8533707a8" providerId="LiveId" clId="{C3E519D7-BEA3-4202-93E1-4DB874713C29}" dt="2026-03-06T10:38:04.979" v="8292" actId="20577"/>
        <pc:sldMkLst>
          <pc:docMk/>
          <pc:sldMk cId="4028062052" sldId="288"/>
        </pc:sldMkLst>
        <pc:spChg chg="mod">
          <ac:chgData name="Lucas Barros" userId="1ab3c7f8533707a8" providerId="LiveId" clId="{C3E519D7-BEA3-4202-93E1-4DB874713C29}" dt="2026-03-04T12:56:05.945" v="6884" actId="1076"/>
          <ac:spMkLst>
            <pc:docMk/>
            <pc:sldMk cId="4028062052" sldId="288"/>
            <ac:spMk id="2" creationId="{C94E2499-DDA3-2C77-0E1D-5A3295B52E87}"/>
          </ac:spMkLst>
        </pc:spChg>
        <pc:spChg chg="mod">
          <ac:chgData name="Lucas Barros" userId="1ab3c7f8533707a8" providerId="LiveId" clId="{C3E519D7-BEA3-4202-93E1-4DB874713C29}" dt="2026-03-04T12:55:50.398" v="6879" actId="20577"/>
          <ac:spMkLst>
            <pc:docMk/>
            <pc:sldMk cId="4028062052" sldId="288"/>
            <ac:spMk id="13" creationId="{0D6310F5-8B4A-156A-739A-168459EBBF6D}"/>
          </ac:spMkLst>
        </pc:spChg>
        <pc:spChg chg="mod">
          <ac:chgData name="Lucas Barros" userId="1ab3c7f8533707a8" providerId="LiveId" clId="{C3E519D7-BEA3-4202-93E1-4DB874713C29}" dt="2026-03-04T12:56:00.267" v="6883" actId="403"/>
          <ac:spMkLst>
            <pc:docMk/>
            <pc:sldMk cId="4028062052" sldId="288"/>
            <ac:spMk id="14" creationId="{D40A8969-97E5-AB47-58CE-40707E6241F4}"/>
          </ac:spMkLst>
        </pc:spChg>
      </pc:sldChg>
      <pc:sldChg chg="addSp delSp modSp add mod modNotes">
        <pc:chgData name="Lucas Barros" userId="1ab3c7f8533707a8" providerId="LiveId" clId="{C3E519D7-BEA3-4202-93E1-4DB874713C29}" dt="2026-03-05T15:30:25.699" v="7457" actId="1076"/>
        <pc:sldMkLst>
          <pc:docMk/>
          <pc:sldMk cId="1673728946" sldId="289"/>
        </pc:sldMkLst>
        <pc:spChg chg="add mod">
          <ac:chgData name="Lucas Barros" userId="1ab3c7f8533707a8" providerId="LiveId" clId="{C3E519D7-BEA3-4202-93E1-4DB874713C29}" dt="2026-03-04T13:02:29.035" v="6944" actId="27636"/>
          <ac:spMkLst>
            <pc:docMk/>
            <pc:sldMk cId="1673728946" sldId="289"/>
            <ac:spMk id="7" creationId="{190929D6-4B9D-7010-A1EC-1EAD75CB1292}"/>
          </ac:spMkLst>
        </pc:spChg>
        <pc:picChg chg="add mod">
          <ac:chgData name="Lucas Barros" userId="1ab3c7f8533707a8" providerId="LiveId" clId="{C3E519D7-BEA3-4202-93E1-4DB874713C29}" dt="2026-03-05T15:30:25.699" v="7457" actId="1076"/>
          <ac:picMkLst>
            <pc:docMk/>
            <pc:sldMk cId="1673728946" sldId="289"/>
            <ac:picMk id="9" creationId="{F9792F6B-7D17-E89D-CA56-F1EE54BB0ADB}"/>
          </ac:picMkLst>
        </pc:picChg>
      </pc:sldChg>
      <pc:sldChg chg="addSp modSp add mod modNotes modNotesTx">
        <pc:chgData name="Lucas Barros" userId="1ab3c7f8533707a8" providerId="LiveId" clId="{C3E519D7-BEA3-4202-93E1-4DB874713C29}" dt="2026-03-06T10:48:01.423" v="8482" actId="20577"/>
        <pc:sldMkLst>
          <pc:docMk/>
          <pc:sldMk cId="1871157273" sldId="290"/>
        </pc:sldMkLst>
        <pc:spChg chg="add mod">
          <ac:chgData name="Lucas Barros" userId="1ab3c7f8533707a8" providerId="LiveId" clId="{C3E519D7-BEA3-4202-93E1-4DB874713C29}" dt="2026-03-06T10:47:40.458" v="8330" actId="113"/>
          <ac:spMkLst>
            <pc:docMk/>
            <pc:sldMk cId="1871157273" sldId="290"/>
            <ac:spMk id="2" creationId="{C56D297F-3186-EF03-69EE-0952EC77B30C}"/>
          </ac:spMkLst>
        </pc:spChg>
        <pc:spChg chg="mod">
          <ac:chgData name="Lucas Barros" userId="1ab3c7f8533707a8" providerId="LiveId" clId="{C3E519D7-BEA3-4202-93E1-4DB874713C29}" dt="2026-03-04T13:02:56.329" v="6949" actId="403"/>
          <ac:spMkLst>
            <pc:docMk/>
            <pc:sldMk cId="1871157273" sldId="290"/>
            <ac:spMk id="7" creationId="{9B1A8592-85DA-AEAB-F4DA-E93FC9AAA263}"/>
          </ac:spMkLst>
        </pc:spChg>
      </pc:sldChg>
      <pc:sldChg chg="modSp add mod modNotes">
        <pc:chgData name="Lucas Barros" userId="1ab3c7f8533707a8" providerId="LiveId" clId="{C3E519D7-BEA3-4202-93E1-4DB874713C29}" dt="2026-03-05T15:31:49.423" v="7503" actId="20577"/>
        <pc:sldMkLst>
          <pc:docMk/>
          <pc:sldMk cId="159097423" sldId="291"/>
        </pc:sldMkLst>
        <pc:spChg chg="mod">
          <ac:chgData name="Lucas Barros" userId="1ab3c7f8533707a8" providerId="LiveId" clId="{C3E519D7-BEA3-4202-93E1-4DB874713C29}" dt="2026-03-05T15:31:49.423" v="7503" actId="20577"/>
          <ac:spMkLst>
            <pc:docMk/>
            <pc:sldMk cId="159097423" sldId="291"/>
            <ac:spMk id="2" creationId="{B0E49FDB-F6A5-78EC-F44C-9515A1D5A685}"/>
          </ac:spMkLst>
        </pc:spChg>
        <pc:spChg chg="mod">
          <ac:chgData name="Lucas Barros" userId="1ab3c7f8533707a8" providerId="LiveId" clId="{C3E519D7-BEA3-4202-93E1-4DB874713C29}" dt="2026-03-04T13:03:38.621" v="6961" actId="403"/>
          <ac:spMkLst>
            <pc:docMk/>
            <pc:sldMk cId="159097423" sldId="291"/>
            <ac:spMk id="7" creationId="{B75895BF-A3A8-1953-F76E-9E635F2265C0}"/>
          </ac:spMkLst>
        </pc:spChg>
      </pc:sldChg>
      <pc:sldChg chg="modSp add mod modNotes">
        <pc:chgData name="Lucas Barros" userId="1ab3c7f8533707a8" providerId="LiveId" clId="{C3E519D7-BEA3-4202-93E1-4DB874713C29}" dt="2026-03-05T15:32:20.266" v="7544" actId="20577"/>
        <pc:sldMkLst>
          <pc:docMk/>
          <pc:sldMk cId="1578810496" sldId="292"/>
        </pc:sldMkLst>
        <pc:spChg chg="mod">
          <ac:chgData name="Lucas Barros" userId="1ab3c7f8533707a8" providerId="LiveId" clId="{C3E519D7-BEA3-4202-93E1-4DB874713C29}" dt="2026-03-05T15:32:20.266" v="7544" actId="20577"/>
          <ac:spMkLst>
            <pc:docMk/>
            <pc:sldMk cId="1578810496" sldId="292"/>
            <ac:spMk id="2" creationId="{9E45616D-0FFE-2472-CDFB-D549F6FC24A9}"/>
          </ac:spMkLst>
        </pc:spChg>
        <pc:spChg chg="mod">
          <ac:chgData name="Lucas Barros" userId="1ab3c7f8533707a8" providerId="LiveId" clId="{C3E519D7-BEA3-4202-93E1-4DB874713C29}" dt="2026-03-04T13:03:53.333" v="6968" actId="403"/>
          <ac:spMkLst>
            <pc:docMk/>
            <pc:sldMk cId="1578810496" sldId="292"/>
            <ac:spMk id="7" creationId="{10394D2F-DD1D-B046-7D7A-476166FCE44A}"/>
          </ac:spMkLst>
        </pc:spChg>
      </pc:sldChg>
      <pc:sldMasterChg chg="modSp modSldLayout">
        <pc:chgData name="Lucas Barros" userId="1ab3c7f8533707a8" providerId="LiveId" clId="{C3E519D7-BEA3-4202-93E1-4DB874713C29}" dt="2026-03-03T11:44:53.562" v="6846"/>
        <pc:sldMasterMkLst>
          <pc:docMk/>
          <pc:sldMasterMk cId="2871921020" sldId="2147483648"/>
        </pc:sldMasterMkLst>
        <pc:spChg chg="mod">
          <ac:chgData name="Lucas Barros" userId="1ab3c7f8533707a8" providerId="LiveId" clId="{C3E519D7-BEA3-4202-93E1-4DB874713C29}" dt="2026-03-03T11:44:53.562" v="6846"/>
          <ac:spMkLst>
            <pc:docMk/>
            <pc:sldMasterMk cId="2871921020" sldId="2147483648"/>
            <ac:spMk id="2" creationId="{00000000-0000-0000-0000-000000000000}"/>
          </ac:spMkLst>
        </pc:spChg>
        <pc:spChg chg="mod">
          <ac:chgData name="Lucas Barros" userId="1ab3c7f8533707a8" providerId="LiveId" clId="{C3E519D7-BEA3-4202-93E1-4DB874713C29}" dt="2026-03-03T11:44:53.562" v="6846"/>
          <ac:spMkLst>
            <pc:docMk/>
            <pc:sldMasterMk cId="2871921020" sldId="2147483648"/>
            <ac:spMk id="3" creationId="{00000000-0000-0000-0000-000000000000}"/>
          </ac:spMkLst>
        </pc:spChg>
        <pc:spChg chg="mod">
          <ac:chgData name="Lucas Barros" userId="1ab3c7f8533707a8" providerId="LiveId" clId="{C3E519D7-BEA3-4202-93E1-4DB874713C29}" dt="2026-03-03T11:44:53.562" v="6846"/>
          <ac:spMkLst>
            <pc:docMk/>
            <pc:sldMasterMk cId="2871921020" sldId="2147483648"/>
            <ac:spMk id="4" creationId="{00000000-0000-0000-0000-000000000000}"/>
          </ac:spMkLst>
        </pc:spChg>
        <pc:spChg chg="mod">
          <ac:chgData name="Lucas Barros" userId="1ab3c7f8533707a8" providerId="LiveId" clId="{C3E519D7-BEA3-4202-93E1-4DB874713C29}" dt="2026-03-03T11:44:53.562" v="6846"/>
          <ac:spMkLst>
            <pc:docMk/>
            <pc:sldMasterMk cId="2871921020" sldId="2147483648"/>
            <ac:spMk id="5" creationId="{00000000-0000-0000-0000-000000000000}"/>
          </ac:spMkLst>
        </pc:spChg>
        <pc:spChg chg="mod">
          <ac:chgData name="Lucas Barros" userId="1ab3c7f8533707a8" providerId="LiveId" clId="{C3E519D7-BEA3-4202-93E1-4DB874713C29}" dt="2026-03-03T11:44:53.562" v="6846"/>
          <ac:spMkLst>
            <pc:docMk/>
            <pc:sldMasterMk cId="2871921020" sldId="2147483648"/>
            <ac:spMk id="6" creationId="{00000000-0000-0000-0000-000000000000}"/>
          </ac:spMkLst>
        </pc:spChg>
        <pc:spChg chg="mod">
          <ac:chgData name="Lucas Barros" userId="1ab3c7f8533707a8" providerId="LiveId" clId="{C3E519D7-BEA3-4202-93E1-4DB874713C29}" dt="2026-03-03T11:44:53.562" v="6846"/>
          <ac:spMkLst>
            <pc:docMk/>
            <pc:sldMasterMk cId="2871921020" sldId="2147483648"/>
            <ac:spMk id="9" creationId="{00000000-0000-0000-0000-000000000000}"/>
          </ac:spMkLst>
        </pc:spChg>
        <pc:picChg chg="mod">
          <ac:chgData name="Lucas Barros" userId="1ab3c7f8533707a8" providerId="LiveId" clId="{C3E519D7-BEA3-4202-93E1-4DB874713C29}" dt="2026-03-03T11:44:53.562" v="6846"/>
          <ac:picMkLst>
            <pc:docMk/>
            <pc:sldMasterMk cId="2871921020" sldId="2147483648"/>
            <ac:picMk id="8" creationId="{00000000-0000-0000-0000-000000000000}"/>
          </ac:picMkLst>
        </pc:picChg>
        <pc:sldLayoutChg chg="modSp">
          <pc:chgData name="Lucas Barros" userId="1ab3c7f8533707a8" providerId="LiveId" clId="{C3E519D7-BEA3-4202-93E1-4DB874713C29}" dt="2026-03-03T11:44:53.562" v="6846"/>
          <pc:sldLayoutMkLst>
            <pc:docMk/>
            <pc:sldMasterMk cId="2871921020" sldId="2147483648"/>
            <pc:sldLayoutMk cId="3047549913" sldId="2147483649"/>
          </pc:sldLayoutMkLst>
          <pc:spChg chg="mod">
            <ac:chgData name="Lucas Barros" userId="1ab3c7f8533707a8" providerId="LiveId" clId="{C3E519D7-BEA3-4202-93E1-4DB874713C29}" dt="2026-03-03T11:44:53.562" v="6846"/>
            <ac:spMkLst>
              <pc:docMk/>
              <pc:sldMasterMk cId="2871921020" sldId="2147483648"/>
              <pc:sldLayoutMk cId="3047549913" sldId="2147483649"/>
              <ac:spMk id="2"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3047549913" sldId="2147483649"/>
              <ac:spMk id="3"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3047549913" sldId="2147483649"/>
              <ac:spMk id="9"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3047549913" sldId="2147483649"/>
              <ac:spMk id="10" creationId="{00000000-0000-0000-0000-000000000000}"/>
            </ac:spMkLst>
          </pc:spChg>
        </pc:sldLayoutChg>
        <pc:sldLayoutChg chg="modSp">
          <pc:chgData name="Lucas Barros" userId="1ab3c7f8533707a8" providerId="LiveId" clId="{C3E519D7-BEA3-4202-93E1-4DB874713C29}" dt="2026-03-03T11:44:53.562" v="6846"/>
          <pc:sldLayoutMkLst>
            <pc:docMk/>
            <pc:sldMasterMk cId="2871921020" sldId="2147483648"/>
            <pc:sldLayoutMk cId="4282452854" sldId="2147483651"/>
          </pc:sldLayoutMkLst>
          <pc:spChg chg="mod">
            <ac:chgData name="Lucas Barros" userId="1ab3c7f8533707a8" providerId="LiveId" clId="{C3E519D7-BEA3-4202-93E1-4DB874713C29}" dt="2026-03-03T11:44:53.562" v="6846"/>
            <ac:spMkLst>
              <pc:docMk/>
              <pc:sldMasterMk cId="2871921020" sldId="2147483648"/>
              <pc:sldLayoutMk cId="4282452854" sldId="2147483651"/>
              <ac:spMk id="2"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4282452854" sldId="2147483651"/>
              <ac:spMk id="3"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4282452854" sldId="2147483651"/>
              <ac:spMk id="8"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4282452854" sldId="2147483651"/>
              <ac:spMk id="9" creationId="{00000000-0000-0000-0000-000000000000}"/>
            </ac:spMkLst>
          </pc:spChg>
        </pc:sldLayoutChg>
        <pc:sldLayoutChg chg="modSp">
          <pc:chgData name="Lucas Barros" userId="1ab3c7f8533707a8" providerId="LiveId" clId="{C3E519D7-BEA3-4202-93E1-4DB874713C29}" dt="2026-03-03T11:44:53.562" v="6846"/>
          <pc:sldLayoutMkLst>
            <pc:docMk/>
            <pc:sldMasterMk cId="2871921020" sldId="2147483648"/>
            <pc:sldLayoutMk cId="3201040096" sldId="2147483652"/>
          </pc:sldLayoutMkLst>
          <pc:spChg chg="mod">
            <ac:chgData name="Lucas Barros" userId="1ab3c7f8533707a8" providerId="LiveId" clId="{C3E519D7-BEA3-4202-93E1-4DB874713C29}" dt="2026-03-03T11:44:53.562" v="6846"/>
            <ac:spMkLst>
              <pc:docMk/>
              <pc:sldMasterMk cId="2871921020" sldId="2147483648"/>
              <pc:sldLayoutMk cId="3201040096" sldId="2147483652"/>
              <ac:spMk id="3"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3201040096" sldId="2147483652"/>
              <ac:spMk id="4" creationId="{00000000-0000-0000-0000-000000000000}"/>
            </ac:spMkLst>
          </pc:spChg>
        </pc:sldLayoutChg>
        <pc:sldLayoutChg chg="modSp">
          <pc:chgData name="Lucas Barros" userId="1ab3c7f8533707a8" providerId="LiveId" clId="{C3E519D7-BEA3-4202-93E1-4DB874713C29}" dt="2026-03-03T11:44:53.562" v="6846"/>
          <pc:sldLayoutMkLst>
            <pc:docMk/>
            <pc:sldMasterMk cId="2871921020" sldId="2147483648"/>
            <pc:sldLayoutMk cId="4261286950" sldId="2147483653"/>
          </pc:sldLayoutMkLst>
          <pc:spChg chg="mod">
            <ac:chgData name="Lucas Barros" userId="1ab3c7f8533707a8" providerId="LiveId" clId="{C3E519D7-BEA3-4202-93E1-4DB874713C29}" dt="2026-03-03T11:44:53.562" v="6846"/>
            <ac:spMkLst>
              <pc:docMk/>
              <pc:sldMasterMk cId="2871921020" sldId="2147483648"/>
              <pc:sldLayoutMk cId="4261286950" sldId="2147483653"/>
              <ac:spMk id="3"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4261286950" sldId="2147483653"/>
              <ac:spMk id="4"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4261286950" sldId="2147483653"/>
              <ac:spMk id="5"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4261286950" sldId="2147483653"/>
              <ac:spMk id="6" creationId="{00000000-0000-0000-0000-000000000000}"/>
            </ac:spMkLst>
          </pc:spChg>
        </pc:sldLayoutChg>
        <pc:sldLayoutChg chg="modSp">
          <pc:chgData name="Lucas Barros" userId="1ab3c7f8533707a8" providerId="LiveId" clId="{C3E519D7-BEA3-4202-93E1-4DB874713C29}" dt="2026-03-03T11:44:53.562" v="6846"/>
          <pc:sldLayoutMkLst>
            <pc:docMk/>
            <pc:sldMasterMk cId="2871921020" sldId="2147483648"/>
            <pc:sldLayoutMk cId="3114742496" sldId="2147483656"/>
          </pc:sldLayoutMkLst>
          <pc:spChg chg="mod">
            <ac:chgData name="Lucas Barros" userId="1ab3c7f8533707a8" providerId="LiveId" clId="{C3E519D7-BEA3-4202-93E1-4DB874713C29}" dt="2026-03-03T11:44:53.562" v="6846"/>
            <ac:spMkLst>
              <pc:docMk/>
              <pc:sldMasterMk cId="2871921020" sldId="2147483648"/>
              <pc:sldLayoutMk cId="3114742496" sldId="2147483656"/>
              <ac:spMk id="3"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3114742496" sldId="2147483656"/>
              <ac:spMk id="4" creationId="{00000000-0000-0000-0000-000000000000}"/>
            </ac:spMkLst>
          </pc:spChg>
        </pc:sldLayoutChg>
        <pc:sldLayoutChg chg="modSp">
          <pc:chgData name="Lucas Barros" userId="1ab3c7f8533707a8" providerId="LiveId" clId="{C3E519D7-BEA3-4202-93E1-4DB874713C29}" dt="2026-03-03T11:44:53.562" v="6846"/>
          <pc:sldLayoutMkLst>
            <pc:docMk/>
            <pc:sldMasterMk cId="2871921020" sldId="2147483648"/>
            <pc:sldLayoutMk cId="4161366492" sldId="2147483657"/>
          </pc:sldLayoutMkLst>
          <pc:spChg chg="mod">
            <ac:chgData name="Lucas Barros" userId="1ab3c7f8533707a8" providerId="LiveId" clId="{C3E519D7-BEA3-4202-93E1-4DB874713C29}" dt="2026-03-03T11:44:53.562" v="6846"/>
            <ac:spMkLst>
              <pc:docMk/>
              <pc:sldMasterMk cId="2871921020" sldId="2147483648"/>
              <pc:sldLayoutMk cId="4161366492" sldId="2147483657"/>
              <ac:spMk id="3"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4161366492" sldId="2147483657"/>
              <ac:spMk id="4" creationId="{00000000-0000-0000-0000-000000000000}"/>
            </ac:spMkLst>
          </pc:spChg>
        </pc:sldLayoutChg>
        <pc:sldLayoutChg chg="modSp">
          <pc:chgData name="Lucas Barros" userId="1ab3c7f8533707a8" providerId="LiveId" clId="{C3E519D7-BEA3-4202-93E1-4DB874713C29}" dt="2026-03-03T11:44:53.562" v="6846"/>
          <pc:sldLayoutMkLst>
            <pc:docMk/>
            <pc:sldMasterMk cId="2871921020" sldId="2147483648"/>
            <pc:sldLayoutMk cId="3029411111" sldId="2147483659"/>
          </pc:sldLayoutMkLst>
          <pc:spChg chg="mod">
            <ac:chgData name="Lucas Barros" userId="1ab3c7f8533707a8" providerId="LiveId" clId="{C3E519D7-BEA3-4202-93E1-4DB874713C29}" dt="2026-03-03T11:44:53.562" v="6846"/>
            <ac:spMkLst>
              <pc:docMk/>
              <pc:sldMasterMk cId="2871921020" sldId="2147483648"/>
              <pc:sldLayoutMk cId="3029411111" sldId="2147483659"/>
              <ac:spMk id="2"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3029411111" sldId="2147483659"/>
              <ac:spMk id="3"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3029411111" sldId="2147483659"/>
              <ac:spMk id="4"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3029411111" sldId="2147483659"/>
              <ac:spMk id="5"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3029411111" sldId="2147483659"/>
              <ac:spMk id="6" creationId="{00000000-0000-0000-0000-000000000000}"/>
            </ac:spMkLst>
          </pc:spChg>
          <pc:spChg chg="mod">
            <ac:chgData name="Lucas Barros" userId="1ab3c7f8533707a8" providerId="LiveId" clId="{C3E519D7-BEA3-4202-93E1-4DB874713C29}" dt="2026-03-03T11:44:53.562" v="6846"/>
            <ac:spMkLst>
              <pc:docMk/>
              <pc:sldMasterMk cId="2871921020" sldId="2147483648"/>
              <pc:sldLayoutMk cId="3029411111" sldId="2147483659"/>
              <ac:spMk id="10" creationId="{00000000-0000-0000-0000-000000000000}"/>
            </ac:spMkLst>
          </pc:spChg>
          <pc:picChg chg="mod">
            <ac:chgData name="Lucas Barros" userId="1ab3c7f8533707a8" providerId="LiveId" clId="{C3E519D7-BEA3-4202-93E1-4DB874713C29}" dt="2026-03-03T11:44:53.562" v="6846"/>
            <ac:picMkLst>
              <pc:docMk/>
              <pc:sldMasterMk cId="2871921020" sldId="2147483648"/>
              <pc:sldLayoutMk cId="3029411111" sldId="2147483659"/>
              <ac:picMk id="7" creationId="{00000000-0000-0000-0000-000000000000}"/>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4BBF10-4D6B-43CE-870A-C27B8BE69B3F}" type="doc">
      <dgm:prSet loTypeId="urn:microsoft.com/office/officeart/2009/3/layout/IncreasingArrowsProcess" loCatId="process" qsTypeId="urn:microsoft.com/office/officeart/2005/8/quickstyle/simple5" qsCatId="simple" csTypeId="urn:microsoft.com/office/officeart/2005/8/colors/colorful1" csCatId="colorful" phldr="1"/>
      <dgm:spPr/>
      <dgm:t>
        <a:bodyPr/>
        <a:lstStyle/>
        <a:p>
          <a:endParaRPr lang="pt-BR"/>
        </a:p>
      </dgm:t>
    </dgm:pt>
    <dgm:pt modelId="{B5FF078A-7E58-4626-BABC-649BE34F2770}">
      <dgm:prSet phldrT="[Texto]"/>
      <dgm:spPr/>
      <dgm:t>
        <a:bodyPr/>
        <a:lstStyle/>
        <a:p>
          <a:r>
            <a:rPr lang="pt-BR" b="1" dirty="0"/>
            <a:t>Diagnóstica</a:t>
          </a:r>
        </a:p>
      </dgm:t>
    </dgm:pt>
    <dgm:pt modelId="{7F1E03F1-69D5-45E8-AE15-1E68A96B1FB7}" type="parTrans" cxnId="{F228FA84-C603-478D-B43A-CDC36CAB18E2}">
      <dgm:prSet/>
      <dgm:spPr/>
      <dgm:t>
        <a:bodyPr/>
        <a:lstStyle/>
        <a:p>
          <a:endParaRPr lang="pt-BR"/>
        </a:p>
      </dgm:t>
    </dgm:pt>
    <dgm:pt modelId="{E9872979-26D4-4CE4-AAE9-4EAD695E1E32}" type="sibTrans" cxnId="{F228FA84-C603-478D-B43A-CDC36CAB18E2}">
      <dgm:prSet/>
      <dgm:spPr/>
      <dgm:t>
        <a:bodyPr/>
        <a:lstStyle/>
        <a:p>
          <a:endParaRPr lang="pt-BR"/>
        </a:p>
      </dgm:t>
    </dgm:pt>
    <dgm:pt modelId="{00894647-EAEC-47FC-9C58-DB11F919E233}">
      <dgm:prSet phldrT="[Texto]"/>
      <dgm:spPr/>
      <dgm:t>
        <a:bodyPr/>
        <a:lstStyle/>
        <a:p>
          <a:r>
            <a:rPr lang="pt-BR" dirty="0"/>
            <a:t>Avaliação realizada desde o </a:t>
          </a:r>
          <a:r>
            <a:rPr lang="pt-BR" b="1" dirty="0"/>
            <a:t>início</a:t>
          </a:r>
          <a:r>
            <a:rPr lang="pt-BR" dirty="0"/>
            <a:t>, com o intuito de verificar conhecimentos prévios.</a:t>
          </a:r>
        </a:p>
      </dgm:t>
    </dgm:pt>
    <dgm:pt modelId="{3F8DD8A9-C884-4B97-86AC-FB80DA7388D4}" type="parTrans" cxnId="{AA511007-EE5B-4F40-9E54-3948534B0C3D}">
      <dgm:prSet/>
      <dgm:spPr/>
      <dgm:t>
        <a:bodyPr/>
        <a:lstStyle/>
        <a:p>
          <a:endParaRPr lang="pt-BR"/>
        </a:p>
      </dgm:t>
    </dgm:pt>
    <dgm:pt modelId="{8A7BBF9E-094B-4124-9F90-482259DCF1D6}" type="sibTrans" cxnId="{AA511007-EE5B-4F40-9E54-3948534B0C3D}">
      <dgm:prSet/>
      <dgm:spPr/>
      <dgm:t>
        <a:bodyPr/>
        <a:lstStyle/>
        <a:p>
          <a:endParaRPr lang="pt-BR"/>
        </a:p>
      </dgm:t>
    </dgm:pt>
    <dgm:pt modelId="{7B703368-4493-4DFF-AFF8-DA56B7F1B174}">
      <dgm:prSet phldrT="[Texto]"/>
      <dgm:spPr/>
      <dgm:t>
        <a:bodyPr/>
        <a:lstStyle/>
        <a:p>
          <a:r>
            <a:rPr lang="pt-BR" b="1" dirty="0"/>
            <a:t>Formativa</a:t>
          </a:r>
        </a:p>
      </dgm:t>
    </dgm:pt>
    <dgm:pt modelId="{C04284D1-FD28-4F58-B7EF-F33EFD0457D5}" type="parTrans" cxnId="{EA497CF4-4015-436D-B175-B6443F08A72E}">
      <dgm:prSet/>
      <dgm:spPr/>
      <dgm:t>
        <a:bodyPr/>
        <a:lstStyle/>
        <a:p>
          <a:endParaRPr lang="pt-BR"/>
        </a:p>
      </dgm:t>
    </dgm:pt>
    <dgm:pt modelId="{795011AB-1CDE-4E11-94BB-BCFCA72646F8}" type="sibTrans" cxnId="{EA497CF4-4015-436D-B175-B6443F08A72E}">
      <dgm:prSet/>
      <dgm:spPr/>
      <dgm:t>
        <a:bodyPr/>
        <a:lstStyle/>
        <a:p>
          <a:endParaRPr lang="pt-BR"/>
        </a:p>
      </dgm:t>
    </dgm:pt>
    <dgm:pt modelId="{C2D80B72-5435-42B7-AAA4-C1122AFA288D}">
      <dgm:prSet phldrT="[Texto]"/>
      <dgm:spPr/>
      <dgm:t>
        <a:bodyPr/>
        <a:lstStyle/>
        <a:p>
          <a:r>
            <a:rPr lang="pt-BR" dirty="0"/>
            <a:t>Avaliação realizada </a:t>
          </a:r>
          <a:r>
            <a:rPr lang="pt-BR" b="1" dirty="0"/>
            <a:t>durante</a:t>
          </a:r>
          <a:r>
            <a:rPr lang="pt-BR" dirty="0"/>
            <a:t> o processo, para acompanhar a aprendizagem e redirecionar o planejamento.</a:t>
          </a:r>
        </a:p>
      </dgm:t>
    </dgm:pt>
    <dgm:pt modelId="{2525D384-AE9D-4115-9671-32102A32112D}" type="parTrans" cxnId="{5F5A1E96-BC94-4223-9C61-6EB508FEC94E}">
      <dgm:prSet/>
      <dgm:spPr/>
      <dgm:t>
        <a:bodyPr/>
        <a:lstStyle/>
        <a:p>
          <a:endParaRPr lang="pt-BR"/>
        </a:p>
      </dgm:t>
    </dgm:pt>
    <dgm:pt modelId="{705D1571-9D5E-4670-A29A-77AEEFABEFF2}" type="sibTrans" cxnId="{5F5A1E96-BC94-4223-9C61-6EB508FEC94E}">
      <dgm:prSet/>
      <dgm:spPr/>
      <dgm:t>
        <a:bodyPr/>
        <a:lstStyle/>
        <a:p>
          <a:endParaRPr lang="pt-BR"/>
        </a:p>
      </dgm:t>
    </dgm:pt>
    <dgm:pt modelId="{3E6BE3B1-D329-4E1F-BB05-247FCB2F4ED8}">
      <dgm:prSet phldrT="[Texto]"/>
      <dgm:spPr/>
      <dgm:t>
        <a:bodyPr/>
        <a:lstStyle/>
        <a:p>
          <a:r>
            <a:rPr lang="pt-BR" b="1" dirty="0"/>
            <a:t>Somativa</a:t>
          </a:r>
        </a:p>
      </dgm:t>
    </dgm:pt>
    <dgm:pt modelId="{F9A1FAE4-298A-41A4-ACBE-0C5D1209EBCB}" type="parTrans" cxnId="{45F83190-71BD-4B57-BE98-33444366970D}">
      <dgm:prSet/>
      <dgm:spPr/>
      <dgm:t>
        <a:bodyPr/>
        <a:lstStyle/>
        <a:p>
          <a:endParaRPr lang="pt-BR"/>
        </a:p>
      </dgm:t>
    </dgm:pt>
    <dgm:pt modelId="{0C438E47-2D5F-46D3-A12A-4C72128F99DA}" type="sibTrans" cxnId="{45F83190-71BD-4B57-BE98-33444366970D}">
      <dgm:prSet/>
      <dgm:spPr/>
      <dgm:t>
        <a:bodyPr/>
        <a:lstStyle/>
        <a:p>
          <a:endParaRPr lang="pt-BR"/>
        </a:p>
      </dgm:t>
    </dgm:pt>
    <dgm:pt modelId="{E46A1272-A761-40D1-BA87-7042FFC9BB49}">
      <dgm:prSet phldrT="[Texto]"/>
      <dgm:spPr/>
      <dgm:t>
        <a:bodyPr/>
        <a:lstStyle/>
        <a:p>
          <a:r>
            <a:rPr lang="pt-BR" dirty="0"/>
            <a:t>Avaliação realizada ao </a:t>
          </a:r>
          <a:r>
            <a:rPr lang="pt-BR" b="1" dirty="0"/>
            <a:t>final</a:t>
          </a:r>
          <a:r>
            <a:rPr lang="pt-BR" dirty="0"/>
            <a:t> do processo, em que se analisa a progressão do estudante durante todo o percurso formativo.</a:t>
          </a:r>
        </a:p>
      </dgm:t>
    </dgm:pt>
    <dgm:pt modelId="{931B3243-4EFF-44A8-AACE-4645C4B24EE0}" type="parTrans" cxnId="{B07D55EF-AFAA-4F88-89EC-FA460CC873B8}">
      <dgm:prSet/>
      <dgm:spPr/>
      <dgm:t>
        <a:bodyPr/>
        <a:lstStyle/>
        <a:p>
          <a:endParaRPr lang="pt-BR"/>
        </a:p>
      </dgm:t>
    </dgm:pt>
    <dgm:pt modelId="{C7B313B4-8021-4EBD-BEFF-A66600A01C51}" type="sibTrans" cxnId="{B07D55EF-AFAA-4F88-89EC-FA460CC873B8}">
      <dgm:prSet/>
      <dgm:spPr/>
      <dgm:t>
        <a:bodyPr/>
        <a:lstStyle/>
        <a:p>
          <a:endParaRPr lang="pt-BR"/>
        </a:p>
      </dgm:t>
    </dgm:pt>
    <dgm:pt modelId="{632797A1-EBD3-4889-8112-C12E1CF0FB52}" type="pres">
      <dgm:prSet presAssocID="{404BBF10-4D6B-43CE-870A-C27B8BE69B3F}" presName="Name0" presStyleCnt="0">
        <dgm:presLayoutVars>
          <dgm:chMax val="5"/>
          <dgm:chPref val="5"/>
          <dgm:dir/>
          <dgm:animLvl val="lvl"/>
        </dgm:presLayoutVars>
      </dgm:prSet>
      <dgm:spPr/>
    </dgm:pt>
    <dgm:pt modelId="{5C9879CF-6B2A-41EC-9453-64D0B144D432}" type="pres">
      <dgm:prSet presAssocID="{B5FF078A-7E58-4626-BABC-649BE34F2770}" presName="parentText1" presStyleLbl="node1" presStyleIdx="0" presStyleCnt="3">
        <dgm:presLayoutVars>
          <dgm:chMax/>
          <dgm:chPref val="3"/>
          <dgm:bulletEnabled val="1"/>
        </dgm:presLayoutVars>
      </dgm:prSet>
      <dgm:spPr/>
    </dgm:pt>
    <dgm:pt modelId="{D5C28917-00E1-4698-8D73-F77CA8F41B0C}" type="pres">
      <dgm:prSet presAssocID="{B5FF078A-7E58-4626-BABC-649BE34F2770}" presName="childText1" presStyleLbl="solidAlignAcc1" presStyleIdx="0" presStyleCnt="3">
        <dgm:presLayoutVars>
          <dgm:chMax val="0"/>
          <dgm:chPref val="0"/>
          <dgm:bulletEnabled val="1"/>
        </dgm:presLayoutVars>
      </dgm:prSet>
      <dgm:spPr/>
    </dgm:pt>
    <dgm:pt modelId="{1AD4E11C-AFFC-463F-8CEB-3E3E3344B8A2}" type="pres">
      <dgm:prSet presAssocID="{7B703368-4493-4DFF-AFF8-DA56B7F1B174}" presName="parentText2" presStyleLbl="node1" presStyleIdx="1" presStyleCnt="3">
        <dgm:presLayoutVars>
          <dgm:chMax/>
          <dgm:chPref val="3"/>
          <dgm:bulletEnabled val="1"/>
        </dgm:presLayoutVars>
      </dgm:prSet>
      <dgm:spPr/>
    </dgm:pt>
    <dgm:pt modelId="{0D6D83F2-61C9-4047-BE5C-0AD954ACC067}" type="pres">
      <dgm:prSet presAssocID="{7B703368-4493-4DFF-AFF8-DA56B7F1B174}" presName="childText2" presStyleLbl="solidAlignAcc1" presStyleIdx="1" presStyleCnt="3">
        <dgm:presLayoutVars>
          <dgm:chMax val="0"/>
          <dgm:chPref val="0"/>
          <dgm:bulletEnabled val="1"/>
        </dgm:presLayoutVars>
      </dgm:prSet>
      <dgm:spPr/>
    </dgm:pt>
    <dgm:pt modelId="{E5C28C5D-F260-4602-9A1E-FC390CD53BC3}" type="pres">
      <dgm:prSet presAssocID="{3E6BE3B1-D329-4E1F-BB05-247FCB2F4ED8}" presName="parentText3" presStyleLbl="node1" presStyleIdx="2" presStyleCnt="3">
        <dgm:presLayoutVars>
          <dgm:chMax/>
          <dgm:chPref val="3"/>
          <dgm:bulletEnabled val="1"/>
        </dgm:presLayoutVars>
      </dgm:prSet>
      <dgm:spPr/>
    </dgm:pt>
    <dgm:pt modelId="{235FE312-8826-465B-8CD7-F49DEA7B3281}" type="pres">
      <dgm:prSet presAssocID="{3E6BE3B1-D329-4E1F-BB05-247FCB2F4ED8}" presName="childText3" presStyleLbl="solidAlignAcc1" presStyleIdx="2" presStyleCnt="3">
        <dgm:presLayoutVars>
          <dgm:chMax val="0"/>
          <dgm:chPref val="0"/>
          <dgm:bulletEnabled val="1"/>
        </dgm:presLayoutVars>
      </dgm:prSet>
      <dgm:spPr/>
    </dgm:pt>
  </dgm:ptLst>
  <dgm:cxnLst>
    <dgm:cxn modelId="{AA511007-EE5B-4F40-9E54-3948534B0C3D}" srcId="{B5FF078A-7E58-4626-BABC-649BE34F2770}" destId="{00894647-EAEC-47FC-9C58-DB11F919E233}" srcOrd="0" destOrd="0" parTransId="{3F8DD8A9-C884-4B97-86AC-FB80DA7388D4}" sibTransId="{8A7BBF9E-094B-4124-9F90-482259DCF1D6}"/>
    <dgm:cxn modelId="{D7EB252C-7850-4AAA-A1A5-86C7C69BA5D5}" type="presOf" srcId="{404BBF10-4D6B-43CE-870A-C27B8BE69B3F}" destId="{632797A1-EBD3-4889-8112-C12E1CF0FB52}" srcOrd="0" destOrd="0" presId="urn:microsoft.com/office/officeart/2009/3/layout/IncreasingArrowsProcess"/>
    <dgm:cxn modelId="{CB0B6B34-28D3-4FFD-AFB8-F351E7C31EFC}" type="presOf" srcId="{00894647-EAEC-47FC-9C58-DB11F919E233}" destId="{D5C28917-00E1-4698-8D73-F77CA8F41B0C}" srcOrd="0" destOrd="0" presId="urn:microsoft.com/office/officeart/2009/3/layout/IncreasingArrowsProcess"/>
    <dgm:cxn modelId="{F228FA84-C603-478D-B43A-CDC36CAB18E2}" srcId="{404BBF10-4D6B-43CE-870A-C27B8BE69B3F}" destId="{B5FF078A-7E58-4626-BABC-649BE34F2770}" srcOrd="0" destOrd="0" parTransId="{7F1E03F1-69D5-45E8-AE15-1E68A96B1FB7}" sibTransId="{E9872979-26D4-4CE4-AAE9-4EAD695E1E32}"/>
    <dgm:cxn modelId="{BC621186-31A6-45A2-8A61-BB58A2B07829}" type="presOf" srcId="{C2D80B72-5435-42B7-AAA4-C1122AFA288D}" destId="{0D6D83F2-61C9-4047-BE5C-0AD954ACC067}" srcOrd="0" destOrd="0" presId="urn:microsoft.com/office/officeart/2009/3/layout/IncreasingArrowsProcess"/>
    <dgm:cxn modelId="{45F83190-71BD-4B57-BE98-33444366970D}" srcId="{404BBF10-4D6B-43CE-870A-C27B8BE69B3F}" destId="{3E6BE3B1-D329-4E1F-BB05-247FCB2F4ED8}" srcOrd="2" destOrd="0" parTransId="{F9A1FAE4-298A-41A4-ACBE-0C5D1209EBCB}" sibTransId="{0C438E47-2D5F-46D3-A12A-4C72128F99DA}"/>
    <dgm:cxn modelId="{5F5A1E96-BC94-4223-9C61-6EB508FEC94E}" srcId="{7B703368-4493-4DFF-AFF8-DA56B7F1B174}" destId="{C2D80B72-5435-42B7-AAA4-C1122AFA288D}" srcOrd="0" destOrd="0" parTransId="{2525D384-AE9D-4115-9671-32102A32112D}" sibTransId="{705D1571-9D5E-4670-A29A-77AEEFABEFF2}"/>
    <dgm:cxn modelId="{F31B9799-6CC6-4049-B26E-345961881480}" type="presOf" srcId="{E46A1272-A761-40D1-BA87-7042FFC9BB49}" destId="{235FE312-8826-465B-8CD7-F49DEA7B3281}" srcOrd="0" destOrd="0" presId="urn:microsoft.com/office/officeart/2009/3/layout/IncreasingArrowsProcess"/>
    <dgm:cxn modelId="{D7FDA2AE-4310-4FD5-B065-2421213FA547}" type="presOf" srcId="{7B703368-4493-4DFF-AFF8-DA56B7F1B174}" destId="{1AD4E11C-AFFC-463F-8CEB-3E3E3344B8A2}" srcOrd="0" destOrd="0" presId="urn:microsoft.com/office/officeart/2009/3/layout/IncreasingArrowsProcess"/>
    <dgm:cxn modelId="{68D12EDA-4110-467A-A8A6-259EBC8F3320}" type="presOf" srcId="{B5FF078A-7E58-4626-BABC-649BE34F2770}" destId="{5C9879CF-6B2A-41EC-9453-64D0B144D432}" srcOrd="0" destOrd="0" presId="urn:microsoft.com/office/officeart/2009/3/layout/IncreasingArrowsProcess"/>
    <dgm:cxn modelId="{B07D55EF-AFAA-4F88-89EC-FA460CC873B8}" srcId="{3E6BE3B1-D329-4E1F-BB05-247FCB2F4ED8}" destId="{E46A1272-A761-40D1-BA87-7042FFC9BB49}" srcOrd="0" destOrd="0" parTransId="{931B3243-4EFF-44A8-AACE-4645C4B24EE0}" sibTransId="{C7B313B4-8021-4EBD-BEFF-A66600A01C51}"/>
    <dgm:cxn modelId="{56EBBEF2-007A-4CA3-9242-F8E0405AC646}" type="presOf" srcId="{3E6BE3B1-D329-4E1F-BB05-247FCB2F4ED8}" destId="{E5C28C5D-F260-4602-9A1E-FC390CD53BC3}" srcOrd="0" destOrd="0" presId="urn:microsoft.com/office/officeart/2009/3/layout/IncreasingArrowsProcess"/>
    <dgm:cxn modelId="{EA497CF4-4015-436D-B175-B6443F08A72E}" srcId="{404BBF10-4D6B-43CE-870A-C27B8BE69B3F}" destId="{7B703368-4493-4DFF-AFF8-DA56B7F1B174}" srcOrd="1" destOrd="0" parTransId="{C04284D1-FD28-4F58-B7EF-F33EFD0457D5}" sibTransId="{795011AB-1CDE-4E11-94BB-BCFCA72646F8}"/>
    <dgm:cxn modelId="{B2D213ED-27BF-459F-9518-25823F0DDB75}" type="presParOf" srcId="{632797A1-EBD3-4889-8112-C12E1CF0FB52}" destId="{5C9879CF-6B2A-41EC-9453-64D0B144D432}" srcOrd="0" destOrd="0" presId="urn:microsoft.com/office/officeart/2009/3/layout/IncreasingArrowsProcess"/>
    <dgm:cxn modelId="{EBB703BC-A045-447B-BC2E-A84F0F67C50B}" type="presParOf" srcId="{632797A1-EBD3-4889-8112-C12E1CF0FB52}" destId="{D5C28917-00E1-4698-8D73-F77CA8F41B0C}" srcOrd="1" destOrd="0" presId="urn:microsoft.com/office/officeart/2009/3/layout/IncreasingArrowsProcess"/>
    <dgm:cxn modelId="{D1FE8071-DF41-4D96-9A78-78197A45C2CB}" type="presParOf" srcId="{632797A1-EBD3-4889-8112-C12E1CF0FB52}" destId="{1AD4E11C-AFFC-463F-8CEB-3E3E3344B8A2}" srcOrd="2" destOrd="0" presId="urn:microsoft.com/office/officeart/2009/3/layout/IncreasingArrowsProcess"/>
    <dgm:cxn modelId="{8D3DABB0-8CD2-4342-BB87-06DCD4F14B33}" type="presParOf" srcId="{632797A1-EBD3-4889-8112-C12E1CF0FB52}" destId="{0D6D83F2-61C9-4047-BE5C-0AD954ACC067}" srcOrd="3" destOrd="0" presId="urn:microsoft.com/office/officeart/2009/3/layout/IncreasingArrowsProcess"/>
    <dgm:cxn modelId="{071A1D44-C955-42FF-9EB4-D7E43DF6912A}" type="presParOf" srcId="{632797A1-EBD3-4889-8112-C12E1CF0FB52}" destId="{E5C28C5D-F260-4602-9A1E-FC390CD53BC3}" srcOrd="4" destOrd="0" presId="urn:microsoft.com/office/officeart/2009/3/layout/IncreasingArrowsProcess"/>
    <dgm:cxn modelId="{CBDEF525-769E-4E8E-A411-EBE0F0C0BCDD}" type="presParOf" srcId="{632797A1-EBD3-4889-8112-C12E1CF0FB52}" destId="{235FE312-8826-465B-8CD7-F49DEA7B3281}"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9879CF-6B2A-41EC-9453-64D0B144D432}">
      <dsp:nvSpPr>
        <dsp:cNvPr id="0" name=""/>
        <dsp:cNvSpPr/>
      </dsp:nvSpPr>
      <dsp:spPr>
        <a:xfrm>
          <a:off x="285749" y="12193"/>
          <a:ext cx="10841084" cy="1578874"/>
        </a:xfrm>
        <a:prstGeom prst="rightArrow">
          <a:avLst>
            <a:gd name="adj1" fmla="val 5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254000" bIns="250646" numCol="1" spcCol="1270" anchor="ctr" anchorCtr="0">
          <a:noAutofit/>
        </a:bodyPr>
        <a:lstStyle/>
        <a:p>
          <a:pPr marL="0" lvl="0" indent="0" algn="l" defTabSz="1333500">
            <a:lnSpc>
              <a:spcPct val="90000"/>
            </a:lnSpc>
            <a:spcBef>
              <a:spcPct val="0"/>
            </a:spcBef>
            <a:spcAft>
              <a:spcPct val="35000"/>
            </a:spcAft>
            <a:buNone/>
          </a:pPr>
          <a:r>
            <a:rPr lang="pt-BR" sz="3000" b="1" kern="1200" dirty="0"/>
            <a:t>Diagnóstica</a:t>
          </a:r>
        </a:p>
      </dsp:txBody>
      <dsp:txXfrm>
        <a:off x="285749" y="406912"/>
        <a:ext cx="10446366" cy="789437"/>
      </dsp:txXfrm>
    </dsp:sp>
    <dsp:sp modelId="{D5C28917-00E1-4698-8D73-F77CA8F41B0C}">
      <dsp:nvSpPr>
        <dsp:cNvPr id="0" name=""/>
        <dsp:cNvSpPr/>
      </dsp:nvSpPr>
      <dsp:spPr>
        <a:xfrm>
          <a:off x="285749" y="1229733"/>
          <a:ext cx="3339053" cy="3041494"/>
        </a:xfrm>
        <a:prstGeom prst="rect">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pt-BR" sz="2800" kern="1200" dirty="0"/>
            <a:t>Avaliação realizada desde o </a:t>
          </a:r>
          <a:r>
            <a:rPr lang="pt-BR" sz="2800" b="1" kern="1200" dirty="0"/>
            <a:t>início</a:t>
          </a:r>
          <a:r>
            <a:rPr lang="pt-BR" sz="2800" kern="1200" dirty="0"/>
            <a:t>, com o intuito de verificar conhecimentos prévios.</a:t>
          </a:r>
        </a:p>
      </dsp:txBody>
      <dsp:txXfrm>
        <a:off x="285749" y="1229733"/>
        <a:ext cx="3339053" cy="3041494"/>
      </dsp:txXfrm>
    </dsp:sp>
    <dsp:sp modelId="{1AD4E11C-AFFC-463F-8CEB-3E3E3344B8A2}">
      <dsp:nvSpPr>
        <dsp:cNvPr id="0" name=""/>
        <dsp:cNvSpPr/>
      </dsp:nvSpPr>
      <dsp:spPr>
        <a:xfrm>
          <a:off x="3624803" y="538484"/>
          <a:ext cx="7502030" cy="1578874"/>
        </a:xfrm>
        <a:prstGeom prst="rightArrow">
          <a:avLst>
            <a:gd name="adj1" fmla="val 5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254000" bIns="250646" numCol="1" spcCol="1270" anchor="ctr" anchorCtr="0">
          <a:noAutofit/>
        </a:bodyPr>
        <a:lstStyle/>
        <a:p>
          <a:pPr marL="0" lvl="0" indent="0" algn="l" defTabSz="1333500">
            <a:lnSpc>
              <a:spcPct val="90000"/>
            </a:lnSpc>
            <a:spcBef>
              <a:spcPct val="0"/>
            </a:spcBef>
            <a:spcAft>
              <a:spcPct val="35000"/>
            </a:spcAft>
            <a:buNone/>
          </a:pPr>
          <a:r>
            <a:rPr lang="pt-BR" sz="3000" b="1" kern="1200" dirty="0"/>
            <a:t>Formativa</a:t>
          </a:r>
        </a:p>
      </dsp:txBody>
      <dsp:txXfrm>
        <a:off x="3624803" y="933203"/>
        <a:ext cx="7107312" cy="789437"/>
      </dsp:txXfrm>
    </dsp:sp>
    <dsp:sp modelId="{0D6D83F2-61C9-4047-BE5C-0AD954ACC067}">
      <dsp:nvSpPr>
        <dsp:cNvPr id="0" name=""/>
        <dsp:cNvSpPr/>
      </dsp:nvSpPr>
      <dsp:spPr>
        <a:xfrm>
          <a:off x="3624803" y="1756025"/>
          <a:ext cx="3339053" cy="3041494"/>
        </a:xfrm>
        <a:prstGeom prst="rect">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pt-BR" sz="2800" kern="1200" dirty="0"/>
            <a:t>Avaliação realizada </a:t>
          </a:r>
          <a:r>
            <a:rPr lang="pt-BR" sz="2800" b="1" kern="1200" dirty="0"/>
            <a:t>durante</a:t>
          </a:r>
          <a:r>
            <a:rPr lang="pt-BR" sz="2800" kern="1200" dirty="0"/>
            <a:t> o processo, para acompanhar a aprendizagem e redirecionar o planejamento.</a:t>
          </a:r>
        </a:p>
      </dsp:txBody>
      <dsp:txXfrm>
        <a:off x="3624803" y="1756025"/>
        <a:ext cx="3339053" cy="3041494"/>
      </dsp:txXfrm>
    </dsp:sp>
    <dsp:sp modelId="{E5C28C5D-F260-4602-9A1E-FC390CD53BC3}">
      <dsp:nvSpPr>
        <dsp:cNvPr id="0" name=""/>
        <dsp:cNvSpPr/>
      </dsp:nvSpPr>
      <dsp:spPr>
        <a:xfrm>
          <a:off x="6963857" y="1064776"/>
          <a:ext cx="4162976" cy="1578874"/>
        </a:xfrm>
        <a:prstGeom prst="rightArrow">
          <a:avLst>
            <a:gd name="adj1" fmla="val 5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254000" bIns="250646" numCol="1" spcCol="1270" anchor="ctr" anchorCtr="0">
          <a:noAutofit/>
        </a:bodyPr>
        <a:lstStyle/>
        <a:p>
          <a:pPr marL="0" lvl="0" indent="0" algn="l" defTabSz="1333500">
            <a:lnSpc>
              <a:spcPct val="90000"/>
            </a:lnSpc>
            <a:spcBef>
              <a:spcPct val="0"/>
            </a:spcBef>
            <a:spcAft>
              <a:spcPct val="35000"/>
            </a:spcAft>
            <a:buNone/>
          </a:pPr>
          <a:r>
            <a:rPr lang="pt-BR" sz="3000" b="1" kern="1200" dirty="0"/>
            <a:t>Somativa</a:t>
          </a:r>
        </a:p>
      </dsp:txBody>
      <dsp:txXfrm>
        <a:off x="6963857" y="1459495"/>
        <a:ext cx="3768258" cy="789437"/>
      </dsp:txXfrm>
    </dsp:sp>
    <dsp:sp modelId="{235FE312-8826-465B-8CD7-F49DEA7B3281}">
      <dsp:nvSpPr>
        <dsp:cNvPr id="0" name=""/>
        <dsp:cNvSpPr/>
      </dsp:nvSpPr>
      <dsp:spPr>
        <a:xfrm>
          <a:off x="6963857" y="2282316"/>
          <a:ext cx="3339053" cy="2996982"/>
        </a:xfrm>
        <a:prstGeom prst="rect">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pt-BR" sz="2800" kern="1200" dirty="0"/>
            <a:t>Avaliação realizada ao </a:t>
          </a:r>
          <a:r>
            <a:rPr lang="pt-BR" sz="2800" b="1" kern="1200" dirty="0"/>
            <a:t>final</a:t>
          </a:r>
          <a:r>
            <a:rPr lang="pt-BR" sz="2800" kern="1200" dirty="0"/>
            <a:t> do processo, em que se analisa a progressão do estudante durante todo o percurso formativo.</a:t>
          </a:r>
        </a:p>
      </dsp:txBody>
      <dsp:txXfrm>
        <a:off x="6963857" y="2282316"/>
        <a:ext cx="3339053" cy="2996982"/>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t-BR" dirty="0"/>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497C705-0B27-4B2C-A0B6-2F37F60E2345}" type="datetime1">
              <a:rPr lang="pt-BR" smtClean="0"/>
              <a:t>06/03/2026</a:t>
            </a:fld>
            <a:endParaRPr lang="pt-BR" dirty="0"/>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t-BR" dirty="0"/>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2977E94-A6AB-4E02-8E43-E89F9CF4757F}" type="slidenum">
              <a:rPr lang="pt-BR" smtClean="0"/>
              <a:t>‹nº›</a:t>
            </a:fld>
            <a:endParaRPr lang="pt-BR" dirty="0"/>
          </a:p>
        </p:txBody>
      </p:sp>
    </p:spTree>
    <p:extLst>
      <p:ext uri="{BB962C8B-B14F-4D97-AF65-F5344CB8AC3E}">
        <p14:creationId xmlns:p14="http://schemas.microsoft.com/office/powerpoint/2010/main" val="21542583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t-BR" dirty="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02C16C76-3268-419C-9ACB-698BE449BC17}" type="datetime1">
              <a:rPr lang="pt-BR" smtClean="0"/>
              <a:t>06/03/2026</a:t>
            </a:fld>
            <a:endParaRPr lang="pt-BR" dirty="0"/>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pt-BR" dirty="0"/>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pt-BR" dirty="0"/>
              <a:t>Clique para editar o texto Mestre</a:t>
            </a:r>
          </a:p>
          <a:p>
            <a:pPr lvl="1" rtl="0"/>
            <a:r>
              <a:rPr lang="pt-BR" dirty="0"/>
              <a:t>Segundo nível</a:t>
            </a:r>
          </a:p>
          <a:p>
            <a:pPr lvl="2" rtl="0"/>
            <a:r>
              <a:rPr lang="pt-BR" dirty="0"/>
              <a:t>Terceiro nível</a:t>
            </a:r>
          </a:p>
          <a:p>
            <a:pPr lvl="3" rtl="0"/>
            <a:r>
              <a:rPr lang="pt-BR" dirty="0"/>
              <a:t>Quarto nível</a:t>
            </a:r>
          </a:p>
          <a:p>
            <a:pPr lvl="4" rtl="0"/>
            <a:r>
              <a:rPr lang="pt-BR" dirty="0"/>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t-BR" dirty="0"/>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ED491D0-8E1B-49C7-849B-A28568D94497}" type="slidenum">
              <a:rPr lang="pt-BR" smtClean="0"/>
              <a:t>‹nº›</a:t>
            </a:fld>
            <a:endParaRPr lang="pt-BR" dirty="0"/>
          </a:p>
        </p:txBody>
      </p:sp>
    </p:spTree>
    <p:extLst>
      <p:ext uri="{BB962C8B-B14F-4D97-AF65-F5344CB8AC3E}">
        <p14:creationId xmlns:p14="http://schemas.microsoft.com/office/powerpoint/2010/main" val="172632588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rtl="0"/>
            <a:fld id="{DED491D0-8E1B-49C7-849B-A28568D94497}" type="slidenum">
              <a:rPr lang="pt-BR" smtClean="0"/>
              <a:t>1</a:t>
            </a:fld>
            <a:endParaRPr lang="pt-BR" dirty="0"/>
          </a:p>
        </p:txBody>
      </p:sp>
    </p:spTree>
    <p:extLst>
      <p:ext uri="{BB962C8B-B14F-4D97-AF65-F5344CB8AC3E}">
        <p14:creationId xmlns:p14="http://schemas.microsoft.com/office/powerpoint/2010/main" val="2948675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rtl="0"/>
            <a:fld id="{DED491D0-8E1B-49C7-849B-A28568D94497}" type="slidenum">
              <a:rPr lang="pt-BR" smtClean="0"/>
              <a:t>2</a:t>
            </a:fld>
            <a:endParaRPr lang="pt-BR" dirty="0"/>
          </a:p>
        </p:txBody>
      </p:sp>
    </p:spTree>
    <p:extLst>
      <p:ext uri="{BB962C8B-B14F-4D97-AF65-F5344CB8AC3E}">
        <p14:creationId xmlns:p14="http://schemas.microsoft.com/office/powerpoint/2010/main" val="2848633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4B873-39BB-2470-AC68-192684536F6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2E39D93-78E4-1DA5-39DB-C634A8BDAB9B}"/>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84006D4A-76A7-EFF2-B804-FA6D8CB157ED}"/>
              </a:ext>
            </a:extLst>
          </p:cNvPr>
          <p:cNvSpPr>
            <a:spLocks noGrp="1"/>
          </p:cNvSpPr>
          <p:nvPr>
            <p:ph type="body" idx="1"/>
          </p:nvPr>
        </p:nvSpPr>
        <p:spPr/>
        <p:txBody>
          <a:bodyPr/>
          <a:lstStyle/>
          <a:p>
            <a:pPr marL="228600" indent="-228600">
              <a:buAutoNum type="arabicPeriod"/>
            </a:pPr>
            <a:r>
              <a:rPr lang="pt-BR" b="1" dirty="0"/>
              <a:t>Avaliação somativa: </a:t>
            </a:r>
            <a:r>
              <a:rPr lang="pt-BR" dirty="0"/>
              <a:t>Isso implica, por exemplo, a manutenção de uma antiga e persistente cultura avaliativa que tende a destacar particularmente a utilização de provas escritas para avaliar o grau de aprendizagem dos alunos.</a:t>
            </a:r>
          </a:p>
          <a:p>
            <a:pPr marL="228600" indent="-228600">
              <a:buAutoNum type="arabicPeriod"/>
            </a:pPr>
            <a:r>
              <a:rPr lang="pt-BR" b="0" dirty="0"/>
              <a:t>Isso contribui para a construção da </a:t>
            </a:r>
            <a:r>
              <a:rPr lang="pt-BR" b="1" dirty="0"/>
              <a:t>identidade</a:t>
            </a:r>
            <a:r>
              <a:rPr lang="pt-BR" b="0" dirty="0"/>
              <a:t> do estudante na graduação, pois envolve experiências de adaptação à vida acadêmica.</a:t>
            </a:r>
          </a:p>
          <a:p>
            <a:pPr marL="228600" indent="-228600">
              <a:buAutoNum type="arabicPeriod"/>
            </a:pPr>
            <a:r>
              <a:rPr lang="pt-BR" b="0" dirty="0"/>
              <a:t>Embora tenha crescido o número de pesquisas na área.</a:t>
            </a:r>
          </a:p>
          <a:p>
            <a:pPr marL="228600" indent="-228600">
              <a:buAutoNum type="arabicPeriod"/>
            </a:pPr>
            <a:r>
              <a:rPr lang="pt-BR" dirty="0"/>
              <a:t>Sobre esse ponto, vou falar mais adiante, pois por outro lado a avaliação às vezes se perde em meio ao cumprimento das normas e regras da instituição.</a:t>
            </a:r>
            <a:endParaRPr lang="pt-BR" b="0" dirty="0"/>
          </a:p>
        </p:txBody>
      </p:sp>
      <p:sp>
        <p:nvSpPr>
          <p:cNvPr id="4" name="Espaço Reservado para Número de Slide 3">
            <a:extLst>
              <a:ext uri="{FF2B5EF4-FFF2-40B4-BE49-F238E27FC236}">
                <a16:creationId xmlns:a16="http://schemas.microsoft.com/office/drawing/2014/main" id="{C8967FCD-01D6-81CF-D5BA-852FF71C15CA}"/>
              </a:ext>
            </a:extLst>
          </p:cNvPr>
          <p:cNvSpPr>
            <a:spLocks noGrp="1"/>
          </p:cNvSpPr>
          <p:nvPr>
            <p:ph type="sldNum" sz="quarter" idx="10"/>
          </p:nvPr>
        </p:nvSpPr>
        <p:spPr/>
        <p:txBody>
          <a:bodyPr/>
          <a:lstStyle/>
          <a:p>
            <a:pPr rtl="0"/>
            <a:fld id="{DED491D0-8E1B-49C7-849B-A28568D94497}" type="slidenum">
              <a:rPr lang="pt-BR" smtClean="0"/>
              <a:t>3</a:t>
            </a:fld>
            <a:endParaRPr lang="pt-BR" dirty="0"/>
          </a:p>
        </p:txBody>
      </p:sp>
    </p:spTree>
    <p:extLst>
      <p:ext uri="{BB962C8B-B14F-4D97-AF65-F5344CB8AC3E}">
        <p14:creationId xmlns:p14="http://schemas.microsoft.com/office/powerpoint/2010/main" val="2648629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9E4A5-5A77-BF29-CCF6-BEBA9C5E863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4B25932-17AA-7697-7B1F-B8FD81CA654B}"/>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EB3D587C-1447-0522-047E-B72EA8C2050A}"/>
              </a:ext>
            </a:extLst>
          </p:cNvPr>
          <p:cNvSpPr>
            <a:spLocks noGrp="1"/>
          </p:cNvSpPr>
          <p:nvPr>
            <p:ph type="body" idx="1"/>
          </p:nvPr>
        </p:nvSpPr>
        <p:spPr/>
        <p:txBody>
          <a:bodyPr/>
          <a:lstStyle/>
          <a:p>
            <a:pPr marL="228600" indent="-228600">
              <a:buAutoNum type="arabicPeriod"/>
            </a:pPr>
            <a:endParaRPr lang="pt-BR" b="0" dirty="0"/>
          </a:p>
        </p:txBody>
      </p:sp>
      <p:sp>
        <p:nvSpPr>
          <p:cNvPr id="4" name="Espaço Reservado para Número de Slide 3">
            <a:extLst>
              <a:ext uri="{FF2B5EF4-FFF2-40B4-BE49-F238E27FC236}">
                <a16:creationId xmlns:a16="http://schemas.microsoft.com/office/drawing/2014/main" id="{45907876-6F86-3737-1C8B-6AF8DF3074FC}"/>
              </a:ext>
            </a:extLst>
          </p:cNvPr>
          <p:cNvSpPr>
            <a:spLocks noGrp="1"/>
          </p:cNvSpPr>
          <p:nvPr>
            <p:ph type="sldNum" sz="quarter" idx="10"/>
          </p:nvPr>
        </p:nvSpPr>
        <p:spPr/>
        <p:txBody>
          <a:bodyPr/>
          <a:lstStyle/>
          <a:p>
            <a:pPr rtl="0"/>
            <a:fld id="{DED491D0-8E1B-49C7-849B-A28568D94497}" type="slidenum">
              <a:rPr lang="pt-BR" smtClean="0"/>
              <a:t>4</a:t>
            </a:fld>
            <a:endParaRPr lang="pt-BR" dirty="0"/>
          </a:p>
        </p:txBody>
      </p:sp>
    </p:spTree>
    <p:extLst>
      <p:ext uri="{BB962C8B-B14F-4D97-AF65-F5344CB8AC3E}">
        <p14:creationId xmlns:p14="http://schemas.microsoft.com/office/powerpoint/2010/main" val="135411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CE76E-17AC-FD1E-827A-95BA023267F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81E2FC4-F06A-A97E-3970-488B74948357}"/>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07B5F3DC-B42A-7301-BC60-5A01FFF60D04}"/>
              </a:ext>
            </a:extLst>
          </p:cNvPr>
          <p:cNvSpPr>
            <a:spLocks noGrp="1"/>
          </p:cNvSpPr>
          <p:nvPr>
            <p:ph type="body" idx="1"/>
          </p:nvPr>
        </p:nvSpPr>
        <p:spPr/>
        <p:txBody>
          <a:bodyPr/>
          <a:lstStyle/>
          <a:p>
            <a:pPr marL="228600" indent="-228600">
              <a:buAutoNum type="arabicPeriod"/>
            </a:pPr>
            <a:r>
              <a:rPr lang="pt-BR" b="0" dirty="0"/>
              <a:t>Nessa concepção, a avaliação vai muito além da memorização de conteúdos. E ela está alinhada com o perfil do egresso que a Universidade espera formar.</a:t>
            </a:r>
          </a:p>
          <a:p>
            <a:pPr marL="228600" indent="-228600">
              <a:buAutoNum type="arabicPeriod"/>
            </a:pPr>
            <a:endParaRPr lang="pt-BR" b="0" dirty="0"/>
          </a:p>
          <a:p>
            <a:pPr marL="228600" indent="-228600">
              <a:buAutoNum type="arabicPeriod"/>
            </a:pPr>
            <a:r>
              <a:rPr lang="pt-BR" b="1" dirty="0"/>
              <a:t>Integração de conteúdos</a:t>
            </a:r>
            <a:r>
              <a:rPr lang="pt-BR" b="0" dirty="0"/>
              <a:t>, tanto quanto aos tipos (conceituais, procedimentais, atitudes), quanto à natureza (interdisciplinaridade).</a:t>
            </a:r>
          </a:p>
          <a:p>
            <a:pPr marL="228600" indent="-228600">
              <a:buAutoNum type="arabicPeriod"/>
            </a:pPr>
            <a:endParaRPr lang="pt-BR" b="0" dirty="0"/>
          </a:p>
          <a:p>
            <a:pPr marL="228600" indent="-228600">
              <a:buAutoNum type="arabicPeriod"/>
            </a:pPr>
            <a:r>
              <a:rPr lang="pt-BR" b="0" dirty="0"/>
              <a:t>Um parêntese. Existem alguns dilemas quanto a isso pois estamos na era da IA. O que é importante ensinar acerca do seu uso:</a:t>
            </a:r>
          </a:p>
          <a:p>
            <a:endParaRPr lang="pt-BR" b="0" dirty="0"/>
          </a:p>
          <a:p>
            <a:pPr marL="171450" indent="-171450">
              <a:buFontTx/>
              <a:buChar char="-"/>
            </a:pPr>
            <a:r>
              <a:rPr lang="pt-BR" b="0" dirty="0"/>
              <a:t>Infelizmente, a maior parte do que encontramos de publicações sobre a IA é sobre escrever prompts capazes de revisar parágrafos acadêmicos e formatar texto (letramento instrumental).</a:t>
            </a:r>
          </a:p>
          <a:p>
            <a:pPr marL="171450" indent="-171450">
              <a:buFontTx/>
              <a:buChar char="-"/>
            </a:pPr>
            <a:r>
              <a:rPr lang="pt-BR" b="0" dirty="0"/>
              <a:t>Basicamente, IA funciona a partir de </a:t>
            </a:r>
            <a:r>
              <a:rPr lang="pt-BR" sz="1200" b="0" i="0" kern="1200" dirty="0">
                <a:solidFill>
                  <a:schemeClr val="tx1"/>
                </a:solidFill>
                <a:effectLst/>
                <a:latin typeface="+mn-lt"/>
                <a:ea typeface="+mn-ea"/>
                <a:cs typeface="+mn-cs"/>
              </a:rPr>
              <a:t>um modelo de linguagem como a lógica probabilística que gera texto. Logo, o </a:t>
            </a:r>
            <a:r>
              <a:rPr lang="pt-BR" sz="1200" b="0" i="1" kern="1200" dirty="0">
                <a:solidFill>
                  <a:schemeClr val="tx1"/>
                </a:solidFill>
                <a:effectLst/>
                <a:latin typeface="+mn-lt"/>
                <a:ea typeface="+mn-ea"/>
                <a:cs typeface="+mn-cs"/>
              </a:rPr>
              <a:t>output (resultado) </a:t>
            </a:r>
            <a:r>
              <a:rPr lang="pt-BR" sz="1200" b="0" i="0" kern="1200" dirty="0">
                <a:solidFill>
                  <a:schemeClr val="tx1"/>
                </a:solidFill>
                <a:effectLst/>
                <a:latin typeface="+mn-lt"/>
                <a:ea typeface="+mn-ea"/>
                <a:cs typeface="+mn-cs"/>
              </a:rPr>
              <a:t>precisa ser verificado.</a:t>
            </a:r>
          </a:p>
          <a:p>
            <a:pPr marL="171450" indent="-171450">
              <a:buFontTx/>
              <a:buChar char="-"/>
            </a:pPr>
            <a:r>
              <a:rPr lang="pt-BR" dirty="0"/>
              <a:t>Portanto, o uso da IA não pode ser reduzido ao ensino de atalhos, mas a 2 tipos de letramento:</a:t>
            </a:r>
          </a:p>
          <a:p>
            <a:pPr marL="171450" indent="-171450">
              <a:buFontTx/>
              <a:buChar char="-"/>
            </a:pPr>
            <a:r>
              <a:rPr lang="pt-BR" sz="1200" b="1" i="0" kern="1200" dirty="0">
                <a:solidFill>
                  <a:schemeClr val="tx1"/>
                </a:solidFill>
                <a:effectLst/>
                <a:latin typeface="+mn-lt"/>
                <a:ea typeface="+mn-ea"/>
                <a:cs typeface="+mn-cs"/>
              </a:rPr>
              <a:t>Letramento instrumental, </a:t>
            </a:r>
            <a:r>
              <a:rPr lang="pt-BR" sz="1200" b="0" i="0" kern="1200" dirty="0">
                <a:solidFill>
                  <a:schemeClr val="tx1"/>
                </a:solidFill>
                <a:effectLst/>
                <a:latin typeface="+mn-lt"/>
                <a:ea typeface="+mn-ea"/>
                <a:cs typeface="+mn-cs"/>
              </a:rPr>
              <a:t>corresponde ao domínio de ferramentas: saber formular </a:t>
            </a:r>
            <a:r>
              <a:rPr lang="pt-BR" sz="1200" b="0" i="1" kern="1200" dirty="0">
                <a:solidFill>
                  <a:schemeClr val="tx1"/>
                </a:solidFill>
                <a:effectLst/>
                <a:latin typeface="+mn-lt"/>
                <a:ea typeface="+mn-ea"/>
                <a:cs typeface="+mn-cs"/>
              </a:rPr>
              <a:t>prompts</a:t>
            </a:r>
            <a:r>
              <a:rPr lang="pt-BR" sz="1200" b="0" i="0" kern="1200" dirty="0">
                <a:solidFill>
                  <a:schemeClr val="tx1"/>
                </a:solidFill>
                <a:effectLst/>
                <a:latin typeface="+mn-lt"/>
                <a:ea typeface="+mn-ea"/>
                <a:cs typeface="+mn-cs"/>
              </a:rPr>
              <a:t>, conhecer plataformas e executar tarefas com o auxílio de IA. </a:t>
            </a:r>
          </a:p>
          <a:p>
            <a:pPr marL="171450" indent="-171450">
              <a:buFontTx/>
              <a:buChar char="-"/>
            </a:pPr>
            <a:r>
              <a:rPr lang="pt-BR" sz="1200" b="1" i="0" kern="1200" dirty="0">
                <a:solidFill>
                  <a:schemeClr val="tx1"/>
                </a:solidFill>
                <a:effectLst/>
                <a:latin typeface="+mn-lt"/>
                <a:ea typeface="+mn-ea"/>
                <a:cs typeface="+mn-cs"/>
              </a:rPr>
              <a:t>Letramento crítico</a:t>
            </a:r>
            <a:r>
              <a:rPr lang="pt-BR" sz="1200" b="0" i="0" kern="1200" dirty="0">
                <a:solidFill>
                  <a:schemeClr val="tx1"/>
                </a:solidFill>
                <a:effectLst/>
                <a:latin typeface="+mn-lt"/>
                <a:ea typeface="+mn-ea"/>
                <a:cs typeface="+mn-cs"/>
              </a:rPr>
              <a:t>, corresponde à compreensão do que está em jogo: entender que um modelo de linguagem opera por probabilidade estatística, não por compreensão semântica; que “alucinação” não é um defeito eventual, mas uma característica estrutural de sistemas que </a:t>
            </a:r>
            <a:r>
              <a:rPr lang="pt-BR" sz="1200" b="1" i="0" u="sng" kern="1200" dirty="0">
                <a:solidFill>
                  <a:schemeClr val="tx1"/>
                </a:solidFill>
                <a:effectLst/>
                <a:latin typeface="+mn-lt"/>
                <a:ea typeface="+mn-ea"/>
                <a:cs typeface="+mn-cs"/>
              </a:rPr>
              <a:t>não foram projetados para produzir verdade, e sim texto estatisticamente plausível</a:t>
            </a:r>
            <a:r>
              <a:rPr lang="pt-BR" sz="1200" b="0" i="0" kern="1200" dirty="0">
                <a:solidFill>
                  <a:schemeClr val="tx1"/>
                </a:solidFill>
                <a:effectLst/>
                <a:latin typeface="+mn-lt"/>
                <a:ea typeface="+mn-ea"/>
                <a:cs typeface="+mn-cs"/>
              </a:rPr>
              <a:t>; que, no contexto científico, essa distinção não é um detalhe técnico é um fundamento epistemológico.</a:t>
            </a:r>
            <a:r>
              <a:rPr lang="pt-BR" dirty="0"/>
              <a:t> </a:t>
            </a:r>
          </a:p>
          <a:p>
            <a:br>
              <a:rPr lang="pt-BR" dirty="0"/>
            </a:br>
            <a:br>
              <a:rPr lang="pt-BR" dirty="0"/>
            </a:br>
            <a:endParaRPr lang="pt-BR" b="0" dirty="0"/>
          </a:p>
          <a:p>
            <a:pPr marL="0" indent="0">
              <a:buNone/>
            </a:pPr>
            <a:endParaRPr lang="pt-BR" b="0" dirty="0"/>
          </a:p>
          <a:p>
            <a:pPr marL="228600" indent="-228600">
              <a:buAutoNum type="arabicPeriod"/>
            </a:pPr>
            <a:endParaRPr lang="pt-BR" b="0" dirty="0"/>
          </a:p>
        </p:txBody>
      </p:sp>
      <p:sp>
        <p:nvSpPr>
          <p:cNvPr id="4" name="Espaço Reservado para Número de Slide 3">
            <a:extLst>
              <a:ext uri="{FF2B5EF4-FFF2-40B4-BE49-F238E27FC236}">
                <a16:creationId xmlns:a16="http://schemas.microsoft.com/office/drawing/2014/main" id="{5E73E6E6-FFCD-05BA-5B3C-AD6D057B4DDE}"/>
              </a:ext>
            </a:extLst>
          </p:cNvPr>
          <p:cNvSpPr>
            <a:spLocks noGrp="1"/>
          </p:cNvSpPr>
          <p:nvPr>
            <p:ph type="sldNum" sz="quarter" idx="10"/>
          </p:nvPr>
        </p:nvSpPr>
        <p:spPr/>
        <p:txBody>
          <a:bodyPr/>
          <a:lstStyle/>
          <a:p>
            <a:pPr rtl="0"/>
            <a:fld id="{DED491D0-8E1B-49C7-849B-A28568D94497}" type="slidenum">
              <a:rPr lang="pt-BR" smtClean="0"/>
              <a:t>5</a:t>
            </a:fld>
            <a:endParaRPr lang="pt-BR" dirty="0"/>
          </a:p>
        </p:txBody>
      </p:sp>
    </p:spTree>
    <p:extLst>
      <p:ext uri="{BB962C8B-B14F-4D97-AF65-F5344CB8AC3E}">
        <p14:creationId xmlns:p14="http://schemas.microsoft.com/office/powerpoint/2010/main" val="330740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D6CA9-9E14-60D5-E371-FA5D7EAC052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AFED023-3F6E-224A-6034-ADA459E99848}"/>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E8C74F67-72CA-C829-DA1B-FDA0B1F63CEA}"/>
              </a:ext>
            </a:extLst>
          </p:cNvPr>
          <p:cNvSpPr>
            <a:spLocks noGrp="1"/>
          </p:cNvSpPr>
          <p:nvPr>
            <p:ph type="body" idx="1"/>
          </p:nvPr>
        </p:nvSpPr>
        <p:spPr/>
        <p:txBody>
          <a:bodyPr/>
          <a:lstStyle/>
          <a:p>
            <a:pPr marL="228600" indent="-228600">
              <a:buAutoNum type="arabicPeriod"/>
            </a:pPr>
            <a:endParaRPr lang="pt-BR" b="0" dirty="0"/>
          </a:p>
        </p:txBody>
      </p:sp>
      <p:sp>
        <p:nvSpPr>
          <p:cNvPr id="4" name="Espaço Reservado para Número de Slide 3">
            <a:extLst>
              <a:ext uri="{FF2B5EF4-FFF2-40B4-BE49-F238E27FC236}">
                <a16:creationId xmlns:a16="http://schemas.microsoft.com/office/drawing/2014/main" id="{2167DB3C-3F41-024D-530B-062F9C351879}"/>
              </a:ext>
            </a:extLst>
          </p:cNvPr>
          <p:cNvSpPr>
            <a:spLocks noGrp="1"/>
          </p:cNvSpPr>
          <p:nvPr>
            <p:ph type="sldNum" sz="quarter" idx="10"/>
          </p:nvPr>
        </p:nvSpPr>
        <p:spPr/>
        <p:txBody>
          <a:bodyPr/>
          <a:lstStyle/>
          <a:p>
            <a:pPr rtl="0"/>
            <a:fld id="{DED491D0-8E1B-49C7-849B-A28568D94497}" type="slidenum">
              <a:rPr lang="pt-BR" smtClean="0"/>
              <a:t>6</a:t>
            </a:fld>
            <a:endParaRPr lang="pt-BR" dirty="0"/>
          </a:p>
        </p:txBody>
      </p:sp>
    </p:spTree>
    <p:extLst>
      <p:ext uri="{BB962C8B-B14F-4D97-AF65-F5344CB8AC3E}">
        <p14:creationId xmlns:p14="http://schemas.microsoft.com/office/powerpoint/2010/main" val="3170901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C9F6A-3619-CDC5-A970-71284EFEE3F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986B23D-2B14-F299-B57A-DD85329C1947}"/>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D9BD4EDC-E03C-F188-A66F-DC32B16D18F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98DE0A7-5AA3-FD3C-E309-3D63E4F16E85}"/>
              </a:ext>
            </a:extLst>
          </p:cNvPr>
          <p:cNvSpPr>
            <a:spLocks noGrp="1"/>
          </p:cNvSpPr>
          <p:nvPr>
            <p:ph type="sldNum" sz="quarter" idx="10"/>
          </p:nvPr>
        </p:nvSpPr>
        <p:spPr/>
        <p:txBody>
          <a:bodyPr/>
          <a:lstStyle/>
          <a:p>
            <a:pPr rtl="0"/>
            <a:fld id="{DED491D0-8E1B-49C7-849B-A28568D94497}" type="slidenum">
              <a:rPr lang="pt-BR" smtClean="0"/>
              <a:t>7</a:t>
            </a:fld>
            <a:endParaRPr lang="pt-BR" dirty="0"/>
          </a:p>
        </p:txBody>
      </p:sp>
    </p:spTree>
    <p:extLst>
      <p:ext uri="{BB962C8B-B14F-4D97-AF65-F5344CB8AC3E}">
        <p14:creationId xmlns:p14="http://schemas.microsoft.com/office/powerpoint/2010/main" val="2236862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7FDA3-6164-6931-151F-F9A7CC27CD6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6154776-A56B-A4C7-AE66-F32C2803A8C4}"/>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E4D6ECBE-FAF4-98D9-2562-447131590EE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0986FA9-C00D-F557-969F-A94B940D1180}"/>
              </a:ext>
            </a:extLst>
          </p:cNvPr>
          <p:cNvSpPr>
            <a:spLocks noGrp="1"/>
          </p:cNvSpPr>
          <p:nvPr>
            <p:ph type="sldNum" sz="quarter" idx="10"/>
          </p:nvPr>
        </p:nvSpPr>
        <p:spPr/>
        <p:txBody>
          <a:bodyPr/>
          <a:lstStyle/>
          <a:p>
            <a:pPr rtl="0"/>
            <a:fld id="{DED491D0-8E1B-49C7-849B-A28568D94497}" type="slidenum">
              <a:rPr lang="pt-BR" smtClean="0"/>
              <a:t>8</a:t>
            </a:fld>
            <a:endParaRPr lang="pt-BR" dirty="0"/>
          </a:p>
        </p:txBody>
      </p:sp>
    </p:spTree>
    <p:extLst>
      <p:ext uri="{BB962C8B-B14F-4D97-AF65-F5344CB8AC3E}">
        <p14:creationId xmlns:p14="http://schemas.microsoft.com/office/powerpoint/2010/main" val="3813064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55D62-DAB1-0670-393A-188053E0B17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5BA6F8B-51E8-1D2E-3729-380479C913B6}"/>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98A37D94-6915-4C3D-B39F-D86CC2AB9E7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D46A160-B833-D4B2-F7AE-E4DD3AFB1627}"/>
              </a:ext>
            </a:extLst>
          </p:cNvPr>
          <p:cNvSpPr>
            <a:spLocks noGrp="1"/>
          </p:cNvSpPr>
          <p:nvPr>
            <p:ph type="sldNum" sz="quarter" idx="10"/>
          </p:nvPr>
        </p:nvSpPr>
        <p:spPr/>
        <p:txBody>
          <a:bodyPr/>
          <a:lstStyle/>
          <a:p>
            <a:pPr rtl="0"/>
            <a:fld id="{DED491D0-8E1B-49C7-849B-A28568D94497}" type="slidenum">
              <a:rPr lang="pt-BR" smtClean="0"/>
              <a:t>9</a:t>
            </a:fld>
            <a:endParaRPr lang="pt-BR" dirty="0"/>
          </a:p>
        </p:txBody>
      </p:sp>
    </p:spTree>
    <p:extLst>
      <p:ext uri="{BB962C8B-B14F-4D97-AF65-F5344CB8AC3E}">
        <p14:creationId xmlns:p14="http://schemas.microsoft.com/office/powerpoint/2010/main" val="1637128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3BB9C-D5F5-18AE-FC86-EBA233DB788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7A9C333-2CBA-83DF-F528-34E06E9F8DD8}"/>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0A45E544-E7A7-E0DB-EBF3-A1D1FFC38568}"/>
              </a:ext>
            </a:extLst>
          </p:cNvPr>
          <p:cNvSpPr>
            <a:spLocks noGrp="1"/>
          </p:cNvSpPr>
          <p:nvPr>
            <p:ph type="body" idx="1"/>
          </p:nvPr>
        </p:nvSpPr>
        <p:spPr/>
        <p:txBody>
          <a:bodyPr/>
          <a:lstStyle/>
          <a:p>
            <a:pPr marL="171450" indent="-171450">
              <a:buFont typeface="Arial" panose="020B0604020202020204" pitchFamily="34" charset="0"/>
              <a:buChar char="•"/>
            </a:pPr>
            <a:r>
              <a:rPr lang="pt-BR" sz="1200" b="0" i="0" kern="1200" dirty="0">
                <a:solidFill>
                  <a:schemeClr val="tx1"/>
                </a:solidFill>
                <a:effectLst/>
                <a:latin typeface="+mn-lt"/>
                <a:ea typeface="+mn-ea"/>
                <a:cs typeface="+mn-cs"/>
              </a:rPr>
              <a:t>As perguntas 1 a 3 implicam uma </a:t>
            </a:r>
            <a:r>
              <a:rPr lang="pt-BR" sz="1200" b="1" i="0" kern="1200" dirty="0">
                <a:solidFill>
                  <a:schemeClr val="tx1"/>
                </a:solidFill>
                <a:effectLst/>
                <a:latin typeface="+mn-lt"/>
                <a:ea typeface="+mn-ea"/>
                <a:cs typeface="+mn-cs"/>
              </a:rPr>
              <a:t>visão menos complexa </a:t>
            </a:r>
            <a:r>
              <a:rPr lang="pt-BR" sz="1200" b="0" i="0" kern="1200" dirty="0">
                <a:solidFill>
                  <a:schemeClr val="tx1"/>
                </a:solidFill>
                <a:effectLst/>
                <a:latin typeface="+mn-lt"/>
                <a:ea typeface="+mn-ea"/>
                <a:cs typeface="+mn-cs"/>
              </a:rPr>
              <a:t>da aprendizagem. </a:t>
            </a:r>
            <a:r>
              <a:rPr lang="pt-BR" sz="1200" b="1" i="0" kern="1200" dirty="0">
                <a:solidFill>
                  <a:schemeClr val="tx1"/>
                </a:solidFill>
                <a:effectLst/>
                <a:latin typeface="+mn-lt"/>
                <a:ea typeface="+mn-ea"/>
                <a:cs typeface="+mn-cs"/>
              </a:rPr>
              <a:t>Aprender é algo externo ao aluno</a:t>
            </a:r>
            <a:r>
              <a:rPr lang="pt-BR" sz="1200" b="0" i="0" kern="1200" dirty="0">
                <a:solidFill>
                  <a:schemeClr val="tx1"/>
                </a:solidFill>
                <a:effectLst/>
                <a:latin typeface="+mn-lt"/>
                <a:ea typeface="+mn-ea"/>
                <a:cs typeface="+mn-cs"/>
              </a:rPr>
              <a:t>. Pode até ser algo que simplesmente acontece ou é feito a você por professores (como na concepção 1). De certa forma, </a:t>
            </a:r>
            <a:r>
              <a:rPr lang="pt-BR" sz="1200" b="1" i="0" kern="1200" dirty="0">
                <a:solidFill>
                  <a:schemeClr val="tx1"/>
                </a:solidFill>
                <a:effectLst/>
                <a:latin typeface="+mn-lt"/>
                <a:ea typeface="+mn-ea"/>
                <a:cs typeface="+mn-cs"/>
              </a:rPr>
              <a:t>aprender torna-se um pouco como fazer compras. As pessoas saem e compram conhecimento - ele se torna posse delas.</a:t>
            </a:r>
          </a:p>
          <a:p>
            <a:pPr marL="171450" indent="-171450">
              <a:buFont typeface="Arial" panose="020B0604020202020204" pitchFamily="34" charset="0"/>
              <a:buChar char="•"/>
            </a:pPr>
            <a:endParaRPr lang="pt-BR"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pt-BR" sz="1200" b="0" i="0" kern="1200" dirty="0">
                <a:solidFill>
                  <a:schemeClr val="tx1"/>
                </a:solidFill>
                <a:effectLst/>
                <a:latin typeface="+mn-lt"/>
                <a:ea typeface="+mn-ea"/>
                <a:cs typeface="+mn-cs"/>
              </a:rPr>
              <a:t>As </a:t>
            </a:r>
            <a:r>
              <a:rPr lang="pt-BR" sz="1200" b="1" i="0" kern="1200" dirty="0">
                <a:solidFill>
                  <a:schemeClr val="tx1"/>
                </a:solidFill>
                <a:effectLst/>
                <a:latin typeface="+mn-lt"/>
                <a:ea typeface="+mn-ea"/>
                <a:cs typeface="+mn-cs"/>
              </a:rPr>
              <a:t>duas últimas perguntas se voltam para o aspecto "interno" ou pessoal da aprendizagem</a:t>
            </a:r>
            <a:r>
              <a:rPr lang="pt-BR" sz="1200" b="0" i="0" kern="1200" dirty="0">
                <a:solidFill>
                  <a:schemeClr val="tx1"/>
                </a:solidFill>
                <a:effectLst/>
                <a:latin typeface="+mn-lt"/>
                <a:ea typeface="+mn-ea"/>
                <a:cs typeface="+mn-cs"/>
              </a:rPr>
              <a:t>. Aprender </a:t>
            </a:r>
            <a:r>
              <a:rPr lang="pt-BR" sz="1200" b="1" i="0" kern="1200" dirty="0">
                <a:solidFill>
                  <a:schemeClr val="tx1"/>
                </a:solidFill>
                <a:effectLst/>
                <a:latin typeface="+mn-lt"/>
                <a:ea typeface="+mn-ea"/>
                <a:cs typeface="+mn-cs"/>
              </a:rPr>
              <a:t>é visto como algo que você faz para entender o mundo real.</a:t>
            </a:r>
          </a:p>
          <a:p>
            <a:pPr marL="171450" indent="-171450">
              <a:buFont typeface="Arial" panose="020B0604020202020204" pitchFamily="34" charset="0"/>
              <a:buChar char="•"/>
            </a:pPr>
            <a:endParaRPr lang="pt-BR"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pt-BR" sz="1200" dirty="0">
                <a:latin typeface="Arial Rounded MT Bold" panose="020F0704030504030204" pitchFamily="34" charset="0"/>
              </a:rPr>
              <a:t>Toda </a:t>
            </a:r>
            <a:r>
              <a:rPr lang="pt-BR" sz="1200" b="1" dirty="0">
                <a:latin typeface="Arial Rounded MT Bold" panose="020F0704030504030204" pitchFamily="34" charset="0"/>
              </a:rPr>
              <a:t>aprendizagem acarreta a integração de </a:t>
            </a:r>
            <a:r>
              <a:rPr lang="pt-BR" sz="1200" b="1" dirty="0">
                <a:solidFill>
                  <a:srgbClr val="C00000"/>
                </a:solidFill>
                <a:latin typeface="Arial Rounded MT Bold" panose="020F0704030504030204" pitchFamily="34" charset="0"/>
              </a:rPr>
              <a:t>2 processos</a:t>
            </a:r>
            <a:r>
              <a:rPr lang="pt-BR" sz="1200" b="1" dirty="0">
                <a:latin typeface="Arial Rounded MT Bold" panose="020F0704030504030204" pitchFamily="34" charset="0"/>
              </a:rPr>
              <a:t>: </a:t>
            </a:r>
            <a:r>
              <a:rPr lang="pt-BR" sz="1200" dirty="0">
                <a:latin typeface="Arial Rounded MT Bold" panose="020F0704030504030204" pitchFamily="34" charset="0"/>
              </a:rPr>
              <a:t>Um </a:t>
            </a:r>
            <a:r>
              <a:rPr lang="pt-BR" sz="1200" dirty="0">
                <a:solidFill>
                  <a:srgbClr val="C00000"/>
                </a:solidFill>
                <a:latin typeface="Arial Rounded MT Bold" panose="020F0704030504030204" pitchFamily="34" charset="0"/>
              </a:rPr>
              <a:t>processo </a:t>
            </a:r>
            <a:r>
              <a:rPr lang="pt-BR" sz="1200" b="1" dirty="0">
                <a:solidFill>
                  <a:srgbClr val="C00000"/>
                </a:solidFill>
                <a:latin typeface="Arial Rounded MT Bold" panose="020F0704030504030204" pitchFamily="34" charset="0"/>
              </a:rPr>
              <a:t>externo </a:t>
            </a:r>
            <a:r>
              <a:rPr lang="pt-BR" sz="1200" dirty="0">
                <a:solidFill>
                  <a:srgbClr val="C00000"/>
                </a:solidFill>
                <a:latin typeface="Arial Rounded MT Bold" panose="020F0704030504030204" pitchFamily="34" charset="0"/>
              </a:rPr>
              <a:t>(PE): </a:t>
            </a:r>
            <a:r>
              <a:rPr lang="pt-BR" sz="1200" dirty="0">
                <a:latin typeface="Arial Rounded MT Bold" panose="020F0704030504030204" pitchFamily="34" charset="0"/>
              </a:rPr>
              <a:t>interação entre o indivíduo e seu ambiente social, cultural, material; Um </a:t>
            </a:r>
            <a:r>
              <a:rPr lang="pt-BR" sz="1200" b="1" dirty="0">
                <a:solidFill>
                  <a:srgbClr val="C00000"/>
                </a:solidFill>
                <a:latin typeface="Arial Rounded MT Bold" panose="020F0704030504030204" pitchFamily="34" charset="0"/>
              </a:rPr>
              <a:t>processo interno </a:t>
            </a:r>
            <a:r>
              <a:rPr lang="pt-BR" sz="1200" dirty="0">
                <a:solidFill>
                  <a:srgbClr val="C00000"/>
                </a:solidFill>
                <a:latin typeface="Arial Rounded MT Bold" panose="020F0704030504030204" pitchFamily="34" charset="0"/>
              </a:rPr>
              <a:t>(PI):</a:t>
            </a:r>
            <a:r>
              <a:rPr lang="pt-BR" sz="1200" dirty="0">
                <a:latin typeface="Arial Rounded MT Bold" panose="020F0704030504030204" pitchFamily="34" charset="0"/>
              </a:rPr>
              <a:t> processo psicológico de elaboração e aquisição. </a:t>
            </a:r>
          </a:p>
          <a:p>
            <a:pPr marL="171450" indent="-171450">
              <a:buFont typeface="Arial" panose="020B0604020202020204" pitchFamily="34" charset="0"/>
              <a:buChar char="•"/>
            </a:pPr>
            <a:endParaRPr lang="pt-BR" sz="1200" dirty="0">
              <a:latin typeface="Arial Rounded MT Bold" panose="020F0704030504030204" pitchFamily="34" charset="0"/>
            </a:endParaRPr>
          </a:p>
          <a:p>
            <a:pPr marL="171450" indent="-171450">
              <a:buFont typeface="Arial" panose="020B0604020202020204" pitchFamily="34" charset="0"/>
              <a:buChar char="•"/>
            </a:pPr>
            <a:r>
              <a:rPr lang="pt-BR" sz="1200" dirty="0">
                <a:latin typeface="Arial Rounded MT Bold" panose="020F0704030504030204" pitchFamily="34" charset="0"/>
              </a:rPr>
              <a:t>Muitas teorias de aprendizagem lidam apenas com um desses processos, </a:t>
            </a:r>
            <a:r>
              <a:rPr lang="pt-BR" sz="1200" u="sng" dirty="0">
                <a:latin typeface="Arial Rounded MT Bold" panose="020F0704030504030204" pitchFamily="34" charset="0"/>
              </a:rPr>
              <a:t>embora ambos sejam necessários</a:t>
            </a:r>
            <a:r>
              <a:rPr lang="pt-BR" sz="1200" dirty="0">
                <a:latin typeface="Arial Rounded MT Bold" panose="020F0704030504030204" pitchFamily="34" charset="0"/>
              </a:rPr>
              <a:t> para lidar com qualquer forma de aprendizagem.</a:t>
            </a:r>
            <a:endParaRPr lang="pt-BR" dirty="0"/>
          </a:p>
          <a:p>
            <a:endParaRPr lang="pt-BR" dirty="0"/>
          </a:p>
        </p:txBody>
      </p:sp>
      <p:sp>
        <p:nvSpPr>
          <p:cNvPr id="4" name="Espaço Reservado para Número de Slide 3">
            <a:extLst>
              <a:ext uri="{FF2B5EF4-FFF2-40B4-BE49-F238E27FC236}">
                <a16:creationId xmlns:a16="http://schemas.microsoft.com/office/drawing/2014/main" id="{362E1018-091E-5A3E-313F-E47C7F80FE38}"/>
              </a:ext>
            </a:extLst>
          </p:cNvPr>
          <p:cNvSpPr>
            <a:spLocks noGrp="1"/>
          </p:cNvSpPr>
          <p:nvPr>
            <p:ph type="sldNum" sz="quarter" idx="10"/>
          </p:nvPr>
        </p:nvSpPr>
        <p:spPr/>
        <p:txBody>
          <a:bodyPr/>
          <a:lstStyle/>
          <a:p>
            <a:pPr rtl="0"/>
            <a:fld id="{DED491D0-8E1B-49C7-849B-A28568D94497}" type="slidenum">
              <a:rPr lang="pt-BR" smtClean="0"/>
              <a:t>10</a:t>
            </a:fld>
            <a:endParaRPr lang="pt-BR" dirty="0"/>
          </a:p>
        </p:txBody>
      </p:sp>
    </p:spTree>
    <p:extLst>
      <p:ext uri="{BB962C8B-B14F-4D97-AF65-F5344CB8AC3E}">
        <p14:creationId xmlns:p14="http://schemas.microsoft.com/office/powerpoint/2010/main" val="4257619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E7929-9CB0-2F1D-4D55-410CC9512C1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8633CEE-6EAE-124C-75D1-A3A84DFE4343}"/>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527DF2CD-7D97-349C-55A6-0F96FEC317B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b="1" dirty="0">
                <a:latin typeface="Abadi" panose="020B0604020104020204" pitchFamily="34" charset="0"/>
              </a:rPr>
              <a:t>Aprendizagem: </a:t>
            </a:r>
            <a:r>
              <a:rPr lang="pt-BR" dirty="0">
                <a:latin typeface="Abadi" panose="020B0604020104020204" pitchFamily="34" charset="0"/>
              </a:rPr>
              <a:t>Levar em consideração os conteúdos conceituais, procedimentais e atitudinais que promovam as capacidades motoras, de equilíbrio e de autonomia pessoal, de relação interpessoal e de inserção social.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dirty="0">
              <a:latin typeface="Abadi" panose="020B06040201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b="1" dirty="0">
                <a:latin typeface="Abadi" panose="020B0604020104020204" pitchFamily="34" charset="0"/>
              </a:rPr>
              <a:t>Planejamento: </a:t>
            </a:r>
            <a:r>
              <a:rPr lang="pt-BR" b="0" dirty="0">
                <a:latin typeface="Abadi" panose="020B0604020104020204" pitchFamily="34" charset="0"/>
              </a:rPr>
              <a:t>coerência entre os elementos metodológicos do plano de ensino e de aula.</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b="0" dirty="0">
              <a:latin typeface="Abadi" panose="020B06040201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b="1" dirty="0">
                <a:latin typeface="Abadi" panose="020B0604020104020204" pitchFamily="34" charset="0"/>
              </a:rPr>
              <a:t>Participação: </a:t>
            </a:r>
            <a:r>
              <a:rPr lang="pt-BR" b="0" dirty="0">
                <a:latin typeface="Abadi" panose="020B0604020104020204" pitchFamily="34" charset="0"/>
              </a:rPr>
              <a:t>engajamento dos estudantes nas atividades. Há pesquisas nessa linha hoje que avaliam crenças de autoeficácia e a influência delas no desempenho do estudante. Ela está relacionada com a </a:t>
            </a:r>
            <a:r>
              <a:rPr lang="pt-BR" dirty="0"/>
              <a:t>motivação, persistência, resiliência, quantidade de esforço empregado nas tarefas, autorregulação da aprendizagem e escolha de carreira dos estudantes.</a:t>
            </a:r>
            <a:endParaRPr lang="pt-BR" b="1" dirty="0">
              <a:latin typeface="Abadi" panose="020B0604020104020204" pitchFamily="34" charset="0"/>
            </a:endParaRPr>
          </a:p>
        </p:txBody>
      </p:sp>
      <p:sp>
        <p:nvSpPr>
          <p:cNvPr id="4" name="Espaço Reservado para Número de Slide 3">
            <a:extLst>
              <a:ext uri="{FF2B5EF4-FFF2-40B4-BE49-F238E27FC236}">
                <a16:creationId xmlns:a16="http://schemas.microsoft.com/office/drawing/2014/main" id="{2A3829AC-95AF-131A-DCB8-59ECA5BE441F}"/>
              </a:ext>
            </a:extLst>
          </p:cNvPr>
          <p:cNvSpPr>
            <a:spLocks noGrp="1"/>
          </p:cNvSpPr>
          <p:nvPr>
            <p:ph type="sldNum" sz="quarter" idx="10"/>
          </p:nvPr>
        </p:nvSpPr>
        <p:spPr/>
        <p:txBody>
          <a:bodyPr/>
          <a:lstStyle/>
          <a:p>
            <a:pPr rtl="0"/>
            <a:fld id="{DED491D0-8E1B-49C7-849B-A28568D94497}" type="slidenum">
              <a:rPr lang="pt-BR" smtClean="0"/>
              <a:t>11</a:t>
            </a:fld>
            <a:endParaRPr lang="pt-BR" dirty="0"/>
          </a:p>
        </p:txBody>
      </p:sp>
    </p:spTree>
    <p:extLst>
      <p:ext uri="{BB962C8B-B14F-4D97-AF65-F5344CB8AC3E}">
        <p14:creationId xmlns:p14="http://schemas.microsoft.com/office/powerpoint/2010/main" val="2299114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689E3-CCA2-0B4C-14A1-B04AEB87179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8A5EA1D-E364-6BB2-5BE7-D325BFFB6236}"/>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B2B33A4F-6F09-94D3-A53F-6AE369DB26C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BR" b="1" dirty="0">
              <a:latin typeface="Abadi" panose="020B0604020104020204" pitchFamily="34" charset="0"/>
            </a:endParaRPr>
          </a:p>
        </p:txBody>
      </p:sp>
      <p:sp>
        <p:nvSpPr>
          <p:cNvPr id="4" name="Espaço Reservado para Número de Slide 3">
            <a:extLst>
              <a:ext uri="{FF2B5EF4-FFF2-40B4-BE49-F238E27FC236}">
                <a16:creationId xmlns:a16="http://schemas.microsoft.com/office/drawing/2014/main" id="{9E70E078-45AE-41A4-FE9F-EEB8F1ADF489}"/>
              </a:ext>
            </a:extLst>
          </p:cNvPr>
          <p:cNvSpPr>
            <a:spLocks noGrp="1"/>
          </p:cNvSpPr>
          <p:nvPr>
            <p:ph type="sldNum" sz="quarter" idx="10"/>
          </p:nvPr>
        </p:nvSpPr>
        <p:spPr/>
        <p:txBody>
          <a:bodyPr/>
          <a:lstStyle/>
          <a:p>
            <a:pPr rtl="0"/>
            <a:fld id="{DED491D0-8E1B-49C7-849B-A28568D94497}" type="slidenum">
              <a:rPr lang="pt-BR" smtClean="0"/>
              <a:t>12</a:t>
            </a:fld>
            <a:endParaRPr lang="pt-BR" dirty="0"/>
          </a:p>
        </p:txBody>
      </p:sp>
    </p:spTree>
    <p:extLst>
      <p:ext uri="{BB962C8B-B14F-4D97-AF65-F5344CB8AC3E}">
        <p14:creationId xmlns:p14="http://schemas.microsoft.com/office/powerpoint/2010/main" val="272033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3F2AC-D4F0-02D8-20F6-001F9A5E103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466718A-AE62-3D14-2757-0F9EA0DEE292}"/>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A3E541AF-9C23-6DA1-19A9-55CCF3121A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BR" b="1" dirty="0">
              <a:latin typeface="Abadi" panose="020B0604020104020204" pitchFamily="34" charset="0"/>
            </a:endParaRPr>
          </a:p>
        </p:txBody>
      </p:sp>
      <p:sp>
        <p:nvSpPr>
          <p:cNvPr id="4" name="Espaço Reservado para Número de Slide 3">
            <a:extLst>
              <a:ext uri="{FF2B5EF4-FFF2-40B4-BE49-F238E27FC236}">
                <a16:creationId xmlns:a16="http://schemas.microsoft.com/office/drawing/2014/main" id="{CA89F6AE-1CE4-DC09-A93B-81F0CAFBDE5A}"/>
              </a:ext>
            </a:extLst>
          </p:cNvPr>
          <p:cNvSpPr>
            <a:spLocks noGrp="1"/>
          </p:cNvSpPr>
          <p:nvPr>
            <p:ph type="sldNum" sz="quarter" idx="10"/>
          </p:nvPr>
        </p:nvSpPr>
        <p:spPr/>
        <p:txBody>
          <a:bodyPr/>
          <a:lstStyle/>
          <a:p>
            <a:pPr rtl="0"/>
            <a:fld id="{DED491D0-8E1B-49C7-849B-A28568D94497}" type="slidenum">
              <a:rPr lang="pt-BR" smtClean="0"/>
              <a:t>13</a:t>
            </a:fld>
            <a:endParaRPr lang="pt-BR" dirty="0"/>
          </a:p>
        </p:txBody>
      </p:sp>
    </p:spTree>
    <p:extLst>
      <p:ext uri="{BB962C8B-B14F-4D97-AF65-F5344CB8AC3E}">
        <p14:creationId xmlns:p14="http://schemas.microsoft.com/office/powerpoint/2010/main" val="815250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482D4-76F0-AB49-A223-484FBA0CC47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956A429-1640-1B5C-F661-13596CF0E7E6}"/>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062879B1-F3D4-C234-8EA2-E1F1F69C1A5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BR" b="1" dirty="0">
              <a:latin typeface="Abadi" panose="020B0604020104020204" pitchFamily="34" charset="0"/>
            </a:endParaRPr>
          </a:p>
        </p:txBody>
      </p:sp>
      <p:sp>
        <p:nvSpPr>
          <p:cNvPr id="4" name="Espaço Reservado para Número de Slide 3">
            <a:extLst>
              <a:ext uri="{FF2B5EF4-FFF2-40B4-BE49-F238E27FC236}">
                <a16:creationId xmlns:a16="http://schemas.microsoft.com/office/drawing/2014/main" id="{10D1E8F6-522B-358F-0DEA-F6DE86F68947}"/>
              </a:ext>
            </a:extLst>
          </p:cNvPr>
          <p:cNvSpPr>
            <a:spLocks noGrp="1"/>
          </p:cNvSpPr>
          <p:nvPr>
            <p:ph type="sldNum" sz="quarter" idx="10"/>
          </p:nvPr>
        </p:nvSpPr>
        <p:spPr/>
        <p:txBody>
          <a:bodyPr/>
          <a:lstStyle/>
          <a:p>
            <a:pPr rtl="0"/>
            <a:fld id="{DED491D0-8E1B-49C7-849B-A28568D94497}" type="slidenum">
              <a:rPr lang="pt-BR" smtClean="0"/>
              <a:t>14</a:t>
            </a:fld>
            <a:endParaRPr lang="pt-BR" dirty="0"/>
          </a:p>
        </p:txBody>
      </p:sp>
    </p:spTree>
    <p:extLst>
      <p:ext uri="{BB962C8B-B14F-4D97-AF65-F5344CB8AC3E}">
        <p14:creationId xmlns:p14="http://schemas.microsoft.com/office/powerpoint/2010/main" val="2234172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579AD-6183-02EC-A335-B04386173D0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CD2FD2E-3C98-9D9D-5DF8-731A8C97A2B6}"/>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394E1A75-C489-25E3-D4E9-27AC03DAA48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F2486AA-90B7-FF6C-FB29-F58C6EFAACA4}"/>
              </a:ext>
            </a:extLst>
          </p:cNvPr>
          <p:cNvSpPr>
            <a:spLocks noGrp="1"/>
          </p:cNvSpPr>
          <p:nvPr>
            <p:ph type="sldNum" sz="quarter" idx="10"/>
          </p:nvPr>
        </p:nvSpPr>
        <p:spPr/>
        <p:txBody>
          <a:bodyPr/>
          <a:lstStyle/>
          <a:p>
            <a:pPr rtl="0"/>
            <a:fld id="{DED491D0-8E1B-49C7-849B-A28568D94497}" type="slidenum">
              <a:rPr lang="pt-BR" smtClean="0"/>
              <a:t>15</a:t>
            </a:fld>
            <a:endParaRPr lang="pt-BR" dirty="0"/>
          </a:p>
        </p:txBody>
      </p:sp>
    </p:spTree>
    <p:extLst>
      <p:ext uri="{BB962C8B-B14F-4D97-AF65-F5344CB8AC3E}">
        <p14:creationId xmlns:p14="http://schemas.microsoft.com/office/powerpoint/2010/main" val="3673514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8E4F5-CCC7-0362-F936-D81823B6278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7403CD1-039C-92BD-3C86-A6C0053BE30C}"/>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388DA78D-99A4-5511-43A9-47844D0077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b="1" dirty="0">
                <a:latin typeface="Abadi" panose="020B0604020104020204" pitchFamily="34" charset="0"/>
              </a:rPr>
              <a:t>A questão do formato das questões é muito importante. Como quando vamos coletar dados em pesquisa, que as questões precisam passar por validação.</a:t>
            </a:r>
          </a:p>
        </p:txBody>
      </p:sp>
      <p:sp>
        <p:nvSpPr>
          <p:cNvPr id="4" name="Espaço Reservado para Número de Slide 3">
            <a:extLst>
              <a:ext uri="{FF2B5EF4-FFF2-40B4-BE49-F238E27FC236}">
                <a16:creationId xmlns:a16="http://schemas.microsoft.com/office/drawing/2014/main" id="{4E437478-0A9E-E7EA-B91F-DB060C63448C}"/>
              </a:ext>
            </a:extLst>
          </p:cNvPr>
          <p:cNvSpPr>
            <a:spLocks noGrp="1"/>
          </p:cNvSpPr>
          <p:nvPr>
            <p:ph type="sldNum" sz="quarter" idx="10"/>
          </p:nvPr>
        </p:nvSpPr>
        <p:spPr/>
        <p:txBody>
          <a:bodyPr/>
          <a:lstStyle/>
          <a:p>
            <a:pPr rtl="0"/>
            <a:fld id="{DED491D0-8E1B-49C7-849B-A28568D94497}" type="slidenum">
              <a:rPr lang="pt-BR" smtClean="0"/>
              <a:t>16</a:t>
            </a:fld>
            <a:endParaRPr lang="pt-BR" dirty="0"/>
          </a:p>
        </p:txBody>
      </p:sp>
    </p:spTree>
    <p:extLst>
      <p:ext uri="{BB962C8B-B14F-4D97-AF65-F5344CB8AC3E}">
        <p14:creationId xmlns:p14="http://schemas.microsoft.com/office/powerpoint/2010/main" val="26312831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0BD10-EC75-6579-6D49-2435D81D74E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A6003AE-B42A-27CD-6002-9CB6A899DA2B}"/>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E803EEF0-E27F-48B8-94C4-CA7B19C4ADCB}"/>
              </a:ext>
            </a:extLst>
          </p:cNvPr>
          <p:cNvSpPr>
            <a:spLocks noGrp="1"/>
          </p:cNvSpPr>
          <p:nvPr>
            <p:ph type="body" idx="1"/>
          </p:nvPr>
        </p:nvSpPr>
        <p:spPr/>
        <p:txBody>
          <a:bodyPr/>
          <a:lstStyle/>
          <a:p>
            <a:pPr marL="228600" indent="-228600">
              <a:buAutoNum type="arabicPeriod"/>
            </a:pPr>
            <a:endParaRPr lang="pt-BR" b="0" dirty="0"/>
          </a:p>
        </p:txBody>
      </p:sp>
      <p:sp>
        <p:nvSpPr>
          <p:cNvPr id="4" name="Espaço Reservado para Número de Slide 3">
            <a:extLst>
              <a:ext uri="{FF2B5EF4-FFF2-40B4-BE49-F238E27FC236}">
                <a16:creationId xmlns:a16="http://schemas.microsoft.com/office/drawing/2014/main" id="{3B6368B5-8E70-8A72-4479-BE6CF0A6B9BF}"/>
              </a:ext>
            </a:extLst>
          </p:cNvPr>
          <p:cNvSpPr>
            <a:spLocks noGrp="1"/>
          </p:cNvSpPr>
          <p:nvPr>
            <p:ph type="sldNum" sz="quarter" idx="10"/>
          </p:nvPr>
        </p:nvSpPr>
        <p:spPr/>
        <p:txBody>
          <a:bodyPr/>
          <a:lstStyle/>
          <a:p>
            <a:pPr rtl="0"/>
            <a:fld id="{DED491D0-8E1B-49C7-849B-A28568D94497}" type="slidenum">
              <a:rPr lang="pt-BR" smtClean="0"/>
              <a:t>17</a:t>
            </a:fld>
            <a:endParaRPr lang="pt-BR" dirty="0"/>
          </a:p>
        </p:txBody>
      </p:sp>
    </p:spTree>
    <p:extLst>
      <p:ext uri="{BB962C8B-B14F-4D97-AF65-F5344CB8AC3E}">
        <p14:creationId xmlns:p14="http://schemas.microsoft.com/office/powerpoint/2010/main" val="3243083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5D9C8-E5D9-4206-D94D-A3A200D5655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8099EB3-6A0B-F597-6428-56D0C5AD8EAF}"/>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66FC0CB4-19A4-B59F-AE17-60C62A4E57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BR" b="1" dirty="0">
              <a:latin typeface="Abadi" panose="020B0604020104020204" pitchFamily="34" charset="0"/>
            </a:endParaRPr>
          </a:p>
        </p:txBody>
      </p:sp>
      <p:sp>
        <p:nvSpPr>
          <p:cNvPr id="4" name="Espaço Reservado para Número de Slide 3">
            <a:extLst>
              <a:ext uri="{FF2B5EF4-FFF2-40B4-BE49-F238E27FC236}">
                <a16:creationId xmlns:a16="http://schemas.microsoft.com/office/drawing/2014/main" id="{CBC53C0C-EF06-4821-2563-395349153A2C}"/>
              </a:ext>
            </a:extLst>
          </p:cNvPr>
          <p:cNvSpPr>
            <a:spLocks noGrp="1"/>
          </p:cNvSpPr>
          <p:nvPr>
            <p:ph type="sldNum" sz="quarter" idx="10"/>
          </p:nvPr>
        </p:nvSpPr>
        <p:spPr/>
        <p:txBody>
          <a:bodyPr/>
          <a:lstStyle/>
          <a:p>
            <a:pPr rtl="0"/>
            <a:fld id="{DED491D0-8E1B-49C7-849B-A28568D94497}" type="slidenum">
              <a:rPr lang="pt-BR" smtClean="0"/>
              <a:t>18</a:t>
            </a:fld>
            <a:endParaRPr lang="pt-BR" dirty="0"/>
          </a:p>
        </p:txBody>
      </p:sp>
    </p:spTree>
    <p:extLst>
      <p:ext uri="{BB962C8B-B14F-4D97-AF65-F5344CB8AC3E}">
        <p14:creationId xmlns:p14="http://schemas.microsoft.com/office/powerpoint/2010/main" val="3424258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4AA63-E620-8395-5359-A6E73D9F91D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AC4846E-2C14-5F83-4C4D-4709B86875A1}"/>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A0CABE05-245A-8B29-5C4E-22D82675DF8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BR" b="1" dirty="0">
              <a:latin typeface="Abadi" panose="020B0604020104020204" pitchFamily="34" charset="0"/>
            </a:endParaRPr>
          </a:p>
        </p:txBody>
      </p:sp>
      <p:sp>
        <p:nvSpPr>
          <p:cNvPr id="4" name="Espaço Reservado para Número de Slide 3">
            <a:extLst>
              <a:ext uri="{FF2B5EF4-FFF2-40B4-BE49-F238E27FC236}">
                <a16:creationId xmlns:a16="http://schemas.microsoft.com/office/drawing/2014/main" id="{3E60E66A-2FD3-7133-50DE-A940768CF0FC}"/>
              </a:ext>
            </a:extLst>
          </p:cNvPr>
          <p:cNvSpPr>
            <a:spLocks noGrp="1"/>
          </p:cNvSpPr>
          <p:nvPr>
            <p:ph type="sldNum" sz="quarter" idx="10"/>
          </p:nvPr>
        </p:nvSpPr>
        <p:spPr/>
        <p:txBody>
          <a:bodyPr/>
          <a:lstStyle/>
          <a:p>
            <a:pPr rtl="0"/>
            <a:fld id="{DED491D0-8E1B-49C7-849B-A28568D94497}" type="slidenum">
              <a:rPr lang="pt-BR" smtClean="0"/>
              <a:t>19</a:t>
            </a:fld>
            <a:endParaRPr lang="pt-BR" dirty="0"/>
          </a:p>
        </p:txBody>
      </p:sp>
    </p:spTree>
    <p:extLst>
      <p:ext uri="{BB962C8B-B14F-4D97-AF65-F5344CB8AC3E}">
        <p14:creationId xmlns:p14="http://schemas.microsoft.com/office/powerpoint/2010/main" val="550885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57264-E708-15FF-FB75-5199D9DC681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078A5B7-6BDF-CD4E-2043-3B02996630B8}"/>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A5B7A47D-CCEA-CDD2-638C-175DB079096D}"/>
              </a:ext>
            </a:extLst>
          </p:cNvPr>
          <p:cNvSpPr>
            <a:spLocks noGrp="1"/>
          </p:cNvSpPr>
          <p:nvPr>
            <p:ph type="body" idx="1"/>
          </p:nvPr>
        </p:nvSpPr>
        <p:spPr/>
        <p:txBody>
          <a:bodyPr/>
          <a:lstStyle/>
          <a:p>
            <a:r>
              <a:rPr lang="pt-BR" dirty="0"/>
              <a:t>Artigos 124 a 140 do REG</a:t>
            </a:r>
          </a:p>
        </p:txBody>
      </p:sp>
      <p:sp>
        <p:nvSpPr>
          <p:cNvPr id="4" name="Espaço Reservado para Número de Slide 3">
            <a:extLst>
              <a:ext uri="{FF2B5EF4-FFF2-40B4-BE49-F238E27FC236}">
                <a16:creationId xmlns:a16="http://schemas.microsoft.com/office/drawing/2014/main" id="{9DA21C11-AAF8-924F-4579-0B7CDBD542E5}"/>
              </a:ext>
            </a:extLst>
          </p:cNvPr>
          <p:cNvSpPr>
            <a:spLocks noGrp="1"/>
          </p:cNvSpPr>
          <p:nvPr>
            <p:ph type="sldNum" sz="quarter" idx="10"/>
          </p:nvPr>
        </p:nvSpPr>
        <p:spPr/>
        <p:txBody>
          <a:bodyPr/>
          <a:lstStyle/>
          <a:p>
            <a:pPr rtl="0"/>
            <a:fld id="{DED491D0-8E1B-49C7-849B-A28568D94497}" type="slidenum">
              <a:rPr lang="pt-BR" smtClean="0"/>
              <a:t>20</a:t>
            </a:fld>
            <a:endParaRPr lang="pt-BR" dirty="0"/>
          </a:p>
        </p:txBody>
      </p:sp>
    </p:spTree>
    <p:extLst>
      <p:ext uri="{BB962C8B-B14F-4D97-AF65-F5344CB8AC3E}">
        <p14:creationId xmlns:p14="http://schemas.microsoft.com/office/powerpoint/2010/main" val="25273388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15CEB-FCD2-4862-95ED-8E5C5EB93C9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8855F29-A9A6-1BFE-9B5A-66AC61C8D70C}"/>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FEEE3BDB-C821-A234-E24A-31331EF08746}"/>
              </a:ext>
            </a:extLst>
          </p:cNvPr>
          <p:cNvSpPr>
            <a:spLocks noGrp="1"/>
          </p:cNvSpPr>
          <p:nvPr>
            <p:ph type="body" idx="1"/>
          </p:nvPr>
        </p:nvSpPr>
        <p:spPr/>
        <p:txBody>
          <a:bodyPr/>
          <a:lstStyle/>
          <a:p>
            <a:r>
              <a:rPr lang="pt-BR" dirty="0"/>
              <a:t>“O plano de ensino é um documento elaborado pelo professor que anuncia a organização do processo de ensino para determinada disciplina a ser vivenciada durante um semestre. </a:t>
            </a:r>
            <a:r>
              <a:rPr lang="pt-BR" b="1" dirty="0"/>
              <a:t>Supõe-se que ele seja assumido como documento único para cada realidade, semestralmente</a:t>
            </a:r>
            <a:r>
              <a:rPr lang="pt-BR" dirty="0"/>
              <a:t>. Ainda que a ementa seja acordo mais demorado, as propostas de conteúdos, didático-pedagógicas e, portanto, de avaliação precisam estar, permanentemente, atualizadas, pois as pessoas se alternam no processo, demandando outros olhares, outras inserções para assegurar situações de aprendizagens significativas. Além disso, como professores, uma vivência alimenta e impulsiona para a criação de outros caminhos. Ou seja</a:t>
            </a:r>
            <a:r>
              <a:rPr lang="pt-BR" b="1" dirty="0"/>
              <a:t>, aquilo que foi pensado num semestre pode ser desconstruído para outro</a:t>
            </a:r>
            <a:r>
              <a:rPr lang="pt-BR" dirty="0"/>
              <a:t>, porque horizontes novos se delineiam a partir de vivências anteriores.” (Arruda, 2025, p. 96).</a:t>
            </a:r>
          </a:p>
        </p:txBody>
      </p:sp>
      <p:sp>
        <p:nvSpPr>
          <p:cNvPr id="4" name="Espaço Reservado para Número de Slide 3">
            <a:extLst>
              <a:ext uri="{FF2B5EF4-FFF2-40B4-BE49-F238E27FC236}">
                <a16:creationId xmlns:a16="http://schemas.microsoft.com/office/drawing/2014/main" id="{90502CC1-98C2-889C-FF46-0D9990E4FAE0}"/>
              </a:ext>
            </a:extLst>
          </p:cNvPr>
          <p:cNvSpPr>
            <a:spLocks noGrp="1"/>
          </p:cNvSpPr>
          <p:nvPr>
            <p:ph type="sldNum" sz="quarter" idx="10"/>
          </p:nvPr>
        </p:nvSpPr>
        <p:spPr/>
        <p:txBody>
          <a:bodyPr/>
          <a:lstStyle/>
          <a:p>
            <a:pPr rtl="0"/>
            <a:fld id="{DED491D0-8E1B-49C7-849B-A28568D94497}" type="slidenum">
              <a:rPr lang="pt-BR" smtClean="0"/>
              <a:t>21</a:t>
            </a:fld>
            <a:endParaRPr lang="pt-BR" dirty="0"/>
          </a:p>
        </p:txBody>
      </p:sp>
    </p:spTree>
    <p:extLst>
      <p:ext uri="{BB962C8B-B14F-4D97-AF65-F5344CB8AC3E}">
        <p14:creationId xmlns:p14="http://schemas.microsoft.com/office/powerpoint/2010/main" val="26917119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D9A64-DAAC-3FB6-B48D-DBB4F860257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887C1DF-6A91-57F7-57E6-826F74E0E437}"/>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B37FAF23-642D-F382-7296-57088D62CEB5}"/>
              </a:ext>
            </a:extLst>
          </p:cNvPr>
          <p:cNvSpPr>
            <a:spLocks noGrp="1"/>
          </p:cNvSpPr>
          <p:nvPr>
            <p:ph type="body" idx="1"/>
          </p:nvPr>
        </p:nvSpPr>
        <p:spPr/>
        <p:txBody>
          <a:bodyPr/>
          <a:lstStyle/>
          <a:p>
            <a:r>
              <a:rPr lang="pt-BR" dirty="0"/>
              <a:t>No caso da liberdade de consciência e crença consiste em: prova ou aula de reposição, trabalho escrito</a:t>
            </a:r>
          </a:p>
        </p:txBody>
      </p:sp>
      <p:sp>
        <p:nvSpPr>
          <p:cNvPr id="4" name="Espaço Reservado para Número de Slide 3">
            <a:extLst>
              <a:ext uri="{FF2B5EF4-FFF2-40B4-BE49-F238E27FC236}">
                <a16:creationId xmlns:a16="http://schemas.microsoft.com/office/drawing/2014/main" id="{7EFBB894-D471-6D61-24FF-F50B1F8E0419}"/>
              </a:ext>
            </a:extLst>
          </p:cNvPr>
          <p:cNvSpPr>
            <a:spLocks noGrp="1"/>
          </p:cNvSpPr>
          <p:nvPr>
            <p:ph type="sldNum" sz="quarter" idx="10"/>
          </p:nvPr>
        </p:nvSpPr>
        <p:spPr/>
        <p:txBody>
          <a:bodyPr/>
          <a:lstStyle/>
          <a:p>
            <a:pPr rtl="0"/>
            <a:fld id="{DED491D0-8E1B-49C7-849B-A28568D94497}" type="slidenum">
              <a:rPr lang="pt-BR" smtClean="0"/>
              <a:t>22</a:t>
            </a:fld>
            <a:endParaRPr lang="pt-BR" dirty="0"/>
          </a:p>
        </p:txBody>
      </p:sp>
    </p:spTree>
    <p:extLst>
      <p:ext uri="{BB962C8B-B14F-4D97-AF65-F5344CB8AC3E}">
        <p14:creationId xmlns:p14="http://schemas.microsoft.com/office/powerpoint/2010/main" val="27568800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86109-DFEC-4C14-2033-669BC9388A4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06BC92D-2433-68F1-F44C-72DD88A8BD50}"/>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9D9D1040-4774-1C3E-6EF4-99E9F6B8A3A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367CA9F-6E70-A68A-17E6-D84C4D646264}"/>
              </a:ext>
            </a:extLst>
          </p:cNvPr>
          <p:cNvSpPr>
            <a:spLocks noGrp="1"/>
          </p:cNvSpPr>
          <p:nvPr>
            <p:ph type="sldNum" sz="quarter" idx="10"/>
          </p:nvPr>
        </p:nvSpPr>
        <p:spPr/>
        <p:txBody>
          <a:bodyPr/>
          <a:lstStyle/>
          <a:p>
            <a:pPr rtl="0"/>
            <a:fld id="{DED491D0-8E1B-49C7-849B-A28568D94497}" type="slidenum">
              <a:rPr lang="pt-BR" smtClean="0"/>
              <a:t>23</a:t>
            </a:fld>
            <a:endParaRPr lang="pt-BR" dirty="0"/>
          </a:p>
        </p:txBody>
      </p:sp>
    </p:spTree>
    <p:extLst>
      <p:ext uri="{BB962C8B-B14F-4D97-AF65-F5344CB8AC3E}">
        <p14:creationId xmlns:p14="http://schemas.microsoft.com/office/powerpoint/2010/main" val="32494890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0E14D-FD52-DD5C-9787-5080988D5D4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459469D-5CD4-FD20-5C5F-4B9CE92B6FC2}"/>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AEE02806-518A-CEE7-6F67-5C3AE61A5A3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88447A8-4A89-5975-29AC-D786900AF2E1}"/>
              </a:ext>
            </a:extLst>
          </p:cNvPr>
          <p:cNvSpPr>
            <a:spLocks noGrp="1"/>
          </p:cNvSpPr>
          <p:nvPr>
            <p:ph type="sldNum" sz="quarter" idx="10"/>
          </p:nvPr>
        </p:nvSpPr>
        <p:spPr/>
        <p:txBody>
          <a:bodyPr/>
          <a:lstStyle/>
          <a:p>
            <a:pPr rtl="0"/>
            <a:fld id="{DED491D0-8E1B-49C7-849B-A28568D94497}" type="slidenum">
              <a:rPr lang="pt-BR" smtClean="0"/>
              <a:t>24</a:t>
            </a:fld>
            <a:endParaRPr lang="pt-BR" dirty="0"/>
          </a:p>
        </p:txBody>
      </p:sp>
    </p:spTree>
    <p:extLst>
      <p:ext uri="{BB962C8B-B14F-4D97-AF65-F5344CB8AC3E}">
        <p14:creationId xmlns:p14="http://schemas.microsoft.com/office/powerpoint/2010/main" val="3229248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A937D-5E41-EC24-3ACB-8FF7DD1663E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5F1B452-C55B-4DF6-2796-B3FB8952CF0A}"/>
              </a:ext>
            </a:extLst>
          </p:cNvPr>
          <p:cNvSpPr>
            <a:spLocks noGrp="1" noRot="1" noChangeAspect="1"/>
          </p:cNvSpPr>
          <p:nvPr>
            <p:ph type="sldImg"/>
          </p:nvPr>
        </p:nvSpPr>
        <p:spPr>
          <a:xfrm>
            <a:off x="685800" y="1143000"/>
            <a:ext cx="5486400" cy="3086100"/>
          </a:xfrm>
        </p:spPr>
      </p:sp>
      <p:sp>
        <p:nvSpPr>
          <p:cNvPr id="3" name="Espaço Reservado para Anotações 2">
            <a:extLst>
              <a:ext uri="{FF2B5EF4-FFF2-40B4-BE49-F238E27FC236}">
                <a16:creationId xmlns:a16="http://schemas.microsoft.com/office/drawing/2014/main" id="{7F2B333E-DC02-E090-A541-89CC0DFBB06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ECAFBA5-7CB9-8ABC-7B8F-818763EEF59A}"/>
              </a:ext>
            </a:extLst>
          </p:cNvPr>
          <p:cNvSpPr>
            <a:spLocks noGrp="1"/>
          </p:cNvSpPr>
          <p:nvPr>
            <p:ph type="sldNum" sz="quarter" idx="10"/>
          </p:nvPr>
        </p:nvSpPr>
        <p:spPr/>
        <p:txBody>
          <a:bodyPr/>
          <a:lstStyle/>
          <a:p>
            <a:pPr rtl="0"/>
            <a:fld id="{DED491D0-8E1B-49C7-849B-A28568D94497}" type="slidenum">
              <a:rPr lang="pt-BR" smtClean="0"/>
              <a:t>25</a:t>
            </a:fld>
            <a:endParaRPr lang="pt-BR" dirty="0"/>
          </a:p>
        </p:txBody>
      </p:sp>
    </p:spTree>
    <p:extLst>
      <p:ext uri="{BB962C8B-B14F-4D97-AF65-F5344CB8AC3E}">
        <p14:creationId xmlns:p14="http://schemas.microsoft.com/office/powerpoint/2010/main" val="41037047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tângulo 8"/>
          <p:cNvSpPr/>
          <p:nvPr/>
        </p:nvSpPr>
        <p:spPr>
          <a:xfrm>
            <a:off x="2832533" y="1371600"/>
            <a:ext cx="9359467" cy="297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sz="1350" dirty="0"/>
          </a:p>
        </p:txBody>
      </p:sp>
      <p:sp>
        <p:nvSpPr>
          <p:cNvPr id="10" name="Retângulo 9"/>
          <p:cNvSpPr/>
          <p:nvPr/>
        </p:nvSpPr>
        <p:spPr>
          <a:xfrm>
            <a:off x="2832533" y="4462272"/>
            <a:ext cx="9359467"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sz="1350" dirty="0"/>
          </a:p>
        </p:txBody>
      </p:sp>
      <p:sp>
        <p:nvSpPr>
          <p:cNvPr id="2" name="Título 1"/>
          <p:cNvSpPr>
            <a:spLocks noGrp="1"/>
          </p:cNvSpPr>
          <p:nvPr>
            <p:ph type="ctrTitle"/>
          </p:nvPr>
        </p:nvSpPr>
        <p:spPr bwMode="black">
          <a:xfrm>
            <a:off x="3175199" y="1943842"/>
            <a:ext cx="8500063" cy="2387600"/>
          </a:xfrm>
        </p:spPr>
        <p:txBody>
          <a:bodyPr rtlCol="0" anchor="b"/>
          <a:lstStyle>
            <a:lvl1pPr algn="l">
              <a:lnSpc>
                <a:spcPct val="90000"/>
              </a:lnSpc>
              <a:defRPr sz="4500" b="1">
                <a:solidFill>
                  <a:schemeClr val="tx1"/>
                </a:solidFill>
              </a:defRPr>
            </a:lvl1pPr>
          </a:lstStyle>
          <a:p>
            <a:pPr rtl="0"/>
            <a:r>
              <a:rPr lang="pt-BR"/>
              <a:t>Clique para editar o título Mestre</a:t>
            </a:r>
            <a:endParaRPr lang="pt-BR" dirty="0"/>
          </a:p>
        </p:txBody>
      </p:sp>
      <p:sp>
        <p:nvSpPr>
          <p:cNvPr id="3" name="Subtítulo 2"/>
          <p:cNvSpPr>
            <a:spLocks noGrp="1"/>
          </p:cNvSpPr>
          <p:nvPr>
            <p:ph type="subTitle" idx="1"/>
          </p:nvPr>
        </p:nvSpPr>
        <p:spPr>
          <a:xfrm>
            <a:off x="3175199" y="4538661"/>
            <a:ext cx="8500063" cy="865321"/>
          </a:xfrm>
        </p:spPr>
        <p:txBody>
          <a:bodyPr rtlCol="0"/>
          <a:lstStyle>
            <a:lvl1pPr marL="0" indent="0" algn="l">
              <a:spcBef>
                <a:spcPts val="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rtl="0"/>
            <a:r>
              <a:rPr lang="pt-BR"/>
              <a:t>Clique para editar o estilo do subtítulo Mestre</a:t>
            </a:r>
            <a:endParaRPr lang="pt-BR" dirty="0"/>
          </a:p>
        </p:txBody>
      </p:sp>
      <p:sp>
        <p:nvSpPr>
          <p:cNvPr id="11" name="Espaço Reservado para Data 3"/>
          <p:cNvSpPr>
            <a:spLocks noGrp="1"/>
          </p:cNvSpPr>
          <p:nvPr>
            <p:ph type="dt" sz="half" idx="10"/>
          </p:nvPr>
        </p:nvSpPr>
        <p:spPr/>
        <p:txBody>
          <a:bodyPr rtlCol="0"/>
          <a:lstStyle>
            <a:lvl1pPr>
              <a:defRPr>
                <a:solidFill>
                  <a:schemeClr val="bg2"/>
                </a:solidFill>
              </a:defRPr>
            </a:lvl1pPr>
          </a:lstStyle>
          <a:p>
            <a:pPr rtl="0"/>
            <a:fld id="{95C5A32F-B11B-4198-BF1F-469846FED3C7}" type="datetime1">
              <a:rPr lang="pt-BR" smtClean="0"/>
              <a:t>06/03/2026</a:t>
            </a:fld>
            <a:endParaRPr lang="pt-BR" dirty="0"/>
          </a:p>
        </p:txBody>
      </p:sp>
      <p:sp>
        <p:nvSpPr>
          <p:cNvPr id="12" name="Espaço Reservado para Rodapé 4"/>
          <p:cNvSpPr>
            <a:spLocks noGrp="1"/>
          </p:cNvSpPr>
          <p:nvPr>
            <p:ph type="ftr" sz="quarter" idx="11"/>
          </p:nvPr>
        </p:nvSpPr>
        <p:spPr/>
        <p:txBody>
          <a:bodyPr rtlCol="0"/>
          <a:lstStyle>
            <a:lvl1pPr>
              <a:defRPr>
                <a:solidFill>
                  <a:schemeClr val="bg2"/>
                </a:solidFill>
              </a:defRPr>
            </a:lvl1pPr>
          </a:lstStyle>
          <a:p>
            <a:pPr rtl="0"/>
            <a:endParaRPr lang="pt-BR" dirty="0"/>
          </a:p>
        </p:txBody>
      </p:sp>
      <p:sp>
        <p:nvSpPr>
          <p:cNvPr id="13" name="Espaço Reservado para Número de Slide 5"/>
          <p:cNvSpPr>
            <a:spLocks noGrp="1"/>
          </p:cNvSpPr>
          <p:nvPr>
            <p:ph type="sldNum" sz="quarter" idx="12"/>
          </p:nvPr>
        </p:nvSpPr>
        <p:spPr/>
        <p:txBody>
          <a:bodyPr rtlCol="0"/>
          <a:lstStyle>
            <a:lvl1pPr>
              <a:defRPr>
                <a:solidFill>
                  <a:schemeClr val="bg2"/>
                </a:solidFill>
              </a:defRPr>
            </a:lvl1pPr>
          </a:lstStyle>
          <a:p>
            <a:pPr rtl="0"/>
            <a:fld id="{BD266BE7-899D-4075-917F-DBDE33B6B692}" type="slidenum">
              <a:rPr lang="pt-BR" smtClean="0"/>
              <a:pPr rtl="0"/>
              <a:t>‹nº›</a:t>
            </a:fld>
            <a:endParaRPr lang="pt-BR" dirty="0"/>
          </a:p>
        </p:txBody>
      </p:sp>
    </p:spTree>
    <p:extLst>
      <p:ext uri="{BB962C8B-B14F-4D97-AF65-F5344CB8AC3E}">
        <p14:creationId xmlns:p14="http://schemas.microsoft.com/office/powerpoint/2010/main" val="304754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pt-BR"/>
              <a:t>Clique para editar o título Mestre</a:t>
            </a:r>
            <a:endParaRPr lang="pt-BR" dirty="0"/>
          </a:p>
        </p:txBody>
      </p:sp>
      <p:sp>
        <p:nvSpPr>
          <p:cNvPr id="3" name="Espaço Reservado para Conteúdo 2"/>
          <p:cNvSpPr>
            <a:spLocks noGrp="1"/>
          </p:cNvSpPr>
          <p:nvPr>
            <p:ph idx="1"/>
          </p:nvPr>
        </p:nvSpPr>
        <p:spPr/>
        <p:txBody>
          <a:bodyPr rtlCol="0"/>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sp>
        <p:nvSpPr>
          <p:cNvPr id="4" name="Espaço Reservado para Data 3"/>
          <p:cNvSpPr>
            <a:spLocks noGrp="1"/>
          </p:cNvSpPr>
          <p:nvPr>
            <p:ph type="dt" sz="half" idx="10"/>
          </p:nvPr>
        </p:nvSpPr>
        <p:spPr/>
        <p:txBody>
          <a:bodyPr rtlCol="0"/>
          <a:lstStyle/>
          <a:p>
            <a:pPr rtl="0"/>
            <a:fld id="{546F6B80-9E6F-448B-8FB9-CC2D43432C75}" type="datetime1">
              <a:rPr lang="pt-BR" smtClean="0"/>
              <a:t>06/03/2026</a:t>
            </a:fld>
            <a:endParaRPr lang="pt-BR" dirty="0"/>
          </a:p>
        </p:txBody>
      </p:sp>
      <p:sp>
        <p:nvSpPr>
          <p:cNvPr id="5" name="Espaço Reservado para Rodapé 4"/>
          <p:cNvSpPr>
            <a:spLocks noGrp="1"/>
          </p:cNvSpPr>
          <p:nvPr>
            <p:ph type="ftr" sz="quarter" idx="11"/>
          </p:nvPr>
        </p:nvSpPr>
        <p:spPr/>
        <p:txBody>
          <a:bodyPr rtlCol="0"/>
          <a:lstStyle/>
          <a:p>
            <a:pPr rtl="0"/>
            <a:endParaRPr lang="pt-BR" dirty="0"/>
          </a:p>
        </p:txBody>
      </p:sp>
      <p:sp>
        <p:nvSpPr>
          <p:cNvPr id="6" name="Espaço Reservado para Número de Slide 5"/>
          <p:cNvSpPr>
            <a:spLocks noGrp="1"/>
          </p:cNvSpPr>
          <p:nvPr>
            <p:ph type="sldNum" sz="quarter" idx="12"/>
          </p:nvPr>
        </p:nvSpPr>
        <p:spPr/>
        <p:txBody>
          <a:bodyPr rtlCol="0"/>
          <a:lstStyle/>
          <a:p>
            <a:pPr rtl="0"/>
            <a:fld id="{BD266BE7-899D-4075-917F-DBDE33B6B692}" type="slidenum">
              <a:rPr lang="pt-BR" smtClean="0"/>
              <a:t>‹nº›</a:t>
            </a:fld>
            <a:endParaRPr lang="pt-BR" dirty="0"/>
          </a:p>
        </p:txBody>
      </p:sp>
    </p:spTree>
    <p:extLst>
      <p:ext uri="{BB962C8B-B14F-4D97-AF65-F5344CB8AC3E}">
        <p14:creationId xmlns:p14="http://schemas.microsoft.com/office/powerpoint/2010/main" val="5413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tângulo 7"/>
          <p:cNvSpPr/>
          <p:nvPr/>
        </p:nvSpPr>
        <p:spPr>
          <a:xfrm>
            <a:off x="3502152" y="-20637"/>
            <a:ext cx="73152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sz="1350" dirty="0"/>
          </a:p>
        </p:txBody>
      </p:sp>
      <p:sp>
        <p:nvSpPr>
          <p:cNvPr id="9" name="Retângulo 8"/>
          <p:cNvSpPr/>
          <p:nvPr/>
        </p:nvSpPr>
        <p:spPr>
          <a:xfrm>
            <a:off x="3502152" y="4462272"/>
            <a:ext cx="7315200" cy="1719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sz="1350" dirty="0"/>
          </a:p>
        </p:txBody>
      </p:sp>
      <p:sp>
        <p:nvSpPr>
          <p:cNvPr id="2" name="Título 1"/>
          <p:cNvSpPr>
            <a:spLocks noGrp="1"/>
          </p:cNvSpPr>
          <p:nvPr>
            <p:ph type="title"/>
          </p:nvPr>
        </p:nvSpPr>
        <p:spPr bwMode="black">
          <a:xfrm>
            <a:off x="3838015" y="658348"/>
            <a:ext cx="6597464" cy="3664417"/>
          </a:xfrm>
        </p:spPr>
        <p:txBody>
          <a:bodyPr rtlCol="0" anchor="b">
            <a:normAutofit/>
          </a:bodyPr>
          <a:lstStyle>
            <a:lvl1pPr>
              <a:lnSpc>
                <a:spcPct val="90000"/>
              </a:lnSpc>
              <a:defRPr sz="3750" b="1">
                <a:solidFill>
                  <a:schemeClr val="tx1"/>
                </a:solidFill>
              </a:defRPr>
            </a:lvl1pPr>
          </a:lstStyle>
          <a:p>
            <a:pPr rtl="0"/>
            <a:r>
              <a:rPr lang="pt-BR"/>
              <a:t>Clique para editar o título Mestre</a:t>
            </a:r>
            <a:endParaRPr lang="pt-BR" dirty="0"/>
          </a:p>
        </p:txBody>
      </p:sp>
      <p:sp>
        <p:nvSpPr>
          <p:cNvPr id="3" name="Espaço Reservado para Texto 2"/>
          <p:cNvSpPr>
            <a:spLocks noGrp="1"/>
          </p:cNvSpPr>
          <p:nvPr>
            <p:ph type="body" idx="1"/>
          </p:nvPr>
        </p:nvSpPr>
        <p:spPr>
          <a:xfrm>
            <a:off x="3838016" y="4589465"/>
            <a:ext cx="6597465" cy="1500187"/>
          </a:xfrm>
        </p:spPr>
        <p:txBody>
          <a:bodyPr rtlCol="0"/>
          <a:lstStyle>
            <a:lvl1pPr marL="0" indent="0">
              <a:spcBef>
                <a:spcPts val="0"/>
              </a:spcBef>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pt-BR"/>
              <a:t>Clique para editar os estilos de texto Mestres</a:t>
            </a:r>
          </a:p>
        </p:txBody>
      </p:sp>
      <p:sp>
        <p:nvSpPr>
          <p:cNvPr id="4" name="Espaço Reservado para Data 3"/>
          <p:cNvSpPr>
            <a:spLocks noGrp="1"/>
          </p:cNvSpPr>
          <p:nvPr>
            <p:ph type="dt" sz="half" idx="10"/>
          </p:nvPr>
        </p:nvSpPr>
        <p:spPr/>
        <p:txBody>
          <a:bodyPr rtlCol="0"/>
          <a:lstStyle>
            <a:lvl1pPr>
              <a:defRPr>
                <a:solidFill>
                  <a:schemeClr val="bg2"/>
                </a:solidFill>
              </a:defRPr>
            </a:lvl1pPr>
          </a:lstStyle>
          <a:p>
            <a:pPr rtl="0"/>
            <a:fld id="{20626DB6-73AF-4FDF-B195-79784B91542F}" type="datetime1">
              <a:rPr lang="pt-BR" smtClean="0"/>
              <a:t>06/03/2026</a:t>
            </a:fld>
            <a:endParaRPr lang="pt-BR" dirty="0"/>
          </a:p>
        </p:txBody>
      </p:sp>
      <p:sp>
        <p:nvSpPr>
          <p:cNvPr id="5" name="Espaço Reservado para Rodapé 4"/>
          <p:cNvSpPr>
            <a:spLocks noGrp="1"/>
          </p:cNvSpPr>
          <p:nvPr>
            <p:ph type="ftr" sz="quarter" idx="11"/>
          </p:nvPr>
        </p:nvSpPr>
        <p:spPr/>
        <p:txBody>
          <a:bodyPr rtlCol="0"/>
          <a:lstStyle>
            <a:lvl1pPr>
              <a:defRPr>
                <a:solidFill>
                  <a:schemeClr val="bg2"/>
                </a:solidFill>
              </a:defRPr>
            </a:lvl1pPr>
          </a:lstStyle>
          <a:p>
            <a:pPr rtl="0"/>
            <a:endParaRPr lang="pt-BR" dirty="0"/>
          </a:p>
        </p:txBody>
      </p:sp>
      <p:sp>
        <p:nvSpPr>
          <p:cNvPr id="6" name="Espaço Reservado para Número de Slide 5"/>
          <p:cNvSpPr>
            <a:spLocks noGrp="1"/>
          </p:cNvSpPr>
          <p:nvPr>
            <p:ph type="sldNum" sz="quarter" idx="12"/>
          </p:nvPr>
        </p:nvSpPr>
        <p:spPr/>
        <p:txBody>
          <a:bodyPr rtlCol="0"/>
          <a:lstStyle>
            <a:lvl1pPr>
              <a:defRPr>
                <a:solidFill>
                  <a:schemeClr val="bg2"/>
                </a:solidFill>
              </a:defRPr>
            </a:lvl1pPr>
          </a:lstStyle>
          <a:p>
            <a:pPr rtl="0"/>
            <a:fld id="{BD266BE7-899D-4075-917F-DBDE33B6B692}" type="slidenum">
              <a:rPr lang="pt-BR" smtClean="0"/>
              <a:pPr rtl="0"/>
              <a:t>‹nº›</a:t>
            </a:fld>
            <a:endParaRPr lang="pt-BR" dirty="0"/>
          </a:p>
        </p:txBody>
      </p:sp>
    </p:spTree>
    <p:extLst>
      <p:ext uri="{BB962C8B-B14F-4D97-AF65-F5344CB8AC3E}">
        <p14:creationId xmlns:p14="http://schemas.microsoft.com/office/powerpoint/2010/main" val="428245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is Conteúd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pt-BR"/>
              <a:t>Clique para editar o título Mestre</a:t>
            </a:r>
            <a:endParaRPr lang="pt-BR" dirty="0"/>
          </a:p>
        </p:txBody>
      </p:sp>
      <p:sp>
        <p:nvSpPr>
          <p:cNvPr id="3" name="Espaço Reservado para Conteúdo 2"/>
          <p:cNvSpPr>
            <a:spLocks noGrp="1"/>
          </p:cNvSpPr>
          <p:nvPr>
            <p:ph sz="half" idx="1"/>
          </p:nvPr>
        </p:nvSpPr>
        <p:spPr>
          <a:xfrm>
            <a:off x="1280160" y="2194560"/>
            <a:ext cx="4489704" cy="3986784"/>
          </a:xfrm>
        </p:spPr>
        <p:txBody>
          <a:bodyPr rtlCol="0"/>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sp>
        <p:nvSpPr>
          <p:cNvPr id="4" name="Espaço Reservado para Conteúdo 3"/>
          <p:cNvSpPr>
            <a:spLocks noGrp="1"/>
          </p:cNvSpPr>
          <p:nvPr>
            <p:ph sz="half" idx="2"/>
          </p:nvPr>
        </p:nvSpPr>
        <p:spPr>
          <a:xfrm>
            <a:off x="6415368" y="2194560"/>
            <a:ext cx="4493424" cy="3986784"/>
          </a:xfrm>
        </p:spPr>
        <p:txBody>
          <a:bodyPr rtlCol="0"/>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sp>
        <p:nvSpPr>
          <p:cNvPr id="5" name="Espaço Reservado para Data 4"/>
          <p:cNvSpPr>
            <a:spLocks noGrp="1"/>
          </p:cNvSpPr>
          <p:nvPr>
            <p:ph type="dt" sz="half" idx="10"/>
          </p:nvPr>
        </p:nvSpPr>
        <p:spPr/>
        <p:txBody>
          <a:bodyPr rtlCol="0"/>
          <a:lstStyle/>
          <a:p>
            <a:pPr rtl="0"/>
            <a:fld id="{2D4A3D2D-6C83-404E-95BB-08FFBA12B83C}" type="datetime1">
              <a:rPr lang="pt-BR" smtClean="0"/>
              <a:t>06/03/2026</a:t>
            </a:fld>
            <a:endParaRPr lang="pt-BR" dirty="0"/>
          </a:p>
        </p:txBody>
      </p:sp>
      <p:sp>
        <p:nvSpPr>
          <p:cNvPr id="6" name="Espaço Reservado para Rodapé 5"/>
          <p:cNvSpPr>
            <a:spLocks noGrp="1"/>
          </p:cNvSpPr>
          <p:nvPr>
            <p:ph type="ftr" sz="quarter" idx="11"/>
          </p:nvPr>
        </p:nvSpPr>
        <p:spPr/>
        <p:txBody>
          <a:bodyPr rtlCol="0"/>
          <a:lstStyle/>
          <a:p>
            <a:pPr rtl="0"/>
            <a:endParaRPr lang="pt-BR" dirty="0"/>
          </a:p>
        </p:txBody>
      </p:sp>
      <p:sp>
        <p:nvSpPr>
          <p:cNvPr id="7" name="Espaço Reservado para Número de Slide 6"/>
          <p:cNvSpPr>
            <a:spLocks noGrp="1"/>
          </p:cNvSpPr>
          <p:nvPr>
            <p:ph type="sldNum" sz="quarter" idx="12"/>
          </p:nvPr>
        </p:nvSpPr>
        <p:spPr/>
        <p:txBody>
          <a:bodyPr rtlCol="0"/>
          <a:lstStyle/>
          <a:p>
            <a:pPr rtl="0"/>
            <a:fld id="{BD266BE7-899D-4075-917F-DBDE33B6B692}" type="slidenum">
              <a:rPr lang="pt-BR" smtClean="0"/>
              <a:t>‹nº›</a:t>
            </a:fld>
            <a:endParaRPr lang="pt-BR" dirty="0"/>
          </a:p>
        </p:txBody>
      </p:sp>
    </p:spTree>
    <p:extLst>
      <p:ext uri="{BB962C8B-B14F-4D97-AF65-F5344CB8AC3E}">
        <p14:creationId xmlns:p14="http://schemas.microsoft.com/office/powerpoint/2010/main" val="320104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pt-BR"/>
              <a:t>Clique para editar o título Mestre</a:t>
            </a:r>
            <a:endParaRPr lang="pt-BR" dirty="0"/>
          </a:p>
        </p:txBody>
      </p:sp>
      <p:sp>
        <p:nvSpPr>
          <p:cNvPr id="3" name="Espaço Reservado para Texto 2"/>
          <p:cNvSpPr>
            <a:spLocks noGrp="1"/>
          </p:cNvSpPr>
          <p:nvPr>
            <p:ph type="body" idx="1"/>
          </p:nvPr>
        </p:nvSpPr>
        <p:spPr>
          <a:xfrm>
            <a:off x="1280160" y="1828458"/>
            <a:ext cx="4489704" cy="830695"/>
          </a:xfrm>
        </p:spPr>
        <p:txBody>
          <a:bodyPr rtlCol="0"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pt-BR"/>
              <a:t>Clique para editar os estilos de texto Mestres</a:t>
            </a:r>
          </a:p>
        </p:txBody>
      </p:sp>
      <p:sp>
        <p:nvSpPr>
          <p:cNvPr id="4" name="Espaço Reservado para Conteúdo 3"/>
          <p:cNvSpPr>
            <a:spLocks noGrp="1"/>
          </p:cNvSpPr>
          <p:nvPr>
            <p:ph sz="half" idx="2"/>
          </p:nvPr>
        </p:nvSpPr>
        <p:spPr>
          <a:xfrm>
            <a:off x="1280160" y="2743196"/>
            <a:ext cx="4489704" cy="3433769"/>
          </a:xfrm>
        </p:spPr>
        <p:txBody>
          <a:bodyPr rtlCol="0"/>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sp>
        <p:nvSpPr>
          <p:cNvPr id="5" name="Espaço Reservado para Texto 4"/>
          <p:cNvSpPr>
            <a:spLocks noGrp="1"/>
          </p:cNvSpPr>
          <p:nvPr>
            <p:ph type="body" sz="quarter" idx="3"/>
          </p:nvPr>
        </p:nvSpPr>
        <p:spPr>
          <a:xfrm>
            <a:off x="6419088" y="1828458"/>
            <a:ext cx="4489704" cy="830695"/>
          </a:xfrm>
        </p:spPr>
        <p:txBody>
          <a:bodyPr rtlCol="0"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pt-BR"/>
              <a:t>Clique para editar os estilos de texto Mestres</a:t>
            </a:r>
          </a:p>
        </p:txBody>
      </p:sp>
      <p:sp>
        <p:nvSpPr>
          <p:cNvPr id="6" name="Espaço Reservado para Conteúdo 5"/>
          <p:cNvSpPr>
            <a:spLocks noGrp="1"/>
          </p:cNvSpPr>
          <p:nvPr>
            <p:ph sz="quarter" idx="4"/>
          </p:nvPr>
        </p:nvSpPr>
        <p:spPr>
          <a:xfrm>
            <a:off x="6419088" y="2743196"/>
            <a:ext cx="4489704" cy="3433769"/>
          </a:xfrm>
        </p:spPr>
        <p:txBody>
          <a:bodyPr rtlCol="0"/>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sp>
        <p:nvSpPr>
          <p:cNvPr id="7" name="Espaço Reservado para Data 6"/>
          <p:cNvSpPr>
            <a:spLocks noGrp="1"/>
          </p:cNvSpPr>
          <p:nvPr>
            <p:ph type="dt" sz="half" idx="10"/>
          </p:nvPr>
        </p:nvSpPr>
        <p:spPr/>
        <p:txBody>
          <a:bodyPr rtlCol="0"/>
          <a:lstStyle/>
          <a:p>
            <a:pPr rtl="0"/>
            <a:fld id="{6E0CAF06-696A-47FC-BABB-83546C66321C}" type="datetime1">
              <a:rPr lang="pt-BR" smtClean="0"/>
              <a:t>06/03/2026</a:t>
            </a:fld>
            <a:endParaRPr lang="pt-BR" dirty="0"/>
          </a:p>
        </p:txBody>
      </p:sp>
      <p:sp>
        <p:nvSpPr>
          <p:cNvPr id="8" name="Espaço Reservado para Rodapé 7"/>
          <p:cNvSpPr>
            <a:spLocks noGrp="1"/>
          </p:cNvSpPr>
          <p:nvPr>
            <p:ph type="ftr" sz="quarter" idx="11"/>
          </p:nvPr>
        </p:nvSpPr>
        <p:spPr/>
        <p:txBody>
          <a:bodyPr rtlCol="0"/>
          <a:lstStyle/>
          <a:p>
            <a:pPr rtl="0"/>
            <a:endParaRPr lang="pt-BR" dirty="0"/>
          </a:p>
        </p:txBody>
      </p:sp>
      <p:sp>
        <p:nvSpPr>
          <p:cNvPr id="9" name="Espaço Reservado para o Número do Slide 8"/>
          <p:cNvSpPr>
            <a:spLocks noGrp="1"/>
          </p:cNvSpPr>
          <p:nvPr>
            <p:ph type="sldNum" sz="quarter" idx="12"/>
          </p:nvPr>
        </p:nvSpPr>
        <p:spPr/>
        <p:txBody>
          <a:bodyPr rtlCol="0"/>
          <a:lstStyle/>
          <a:p>
            <a:pPr rtl="0"/>
            <a:fld id="{BD266BE7-899D-4075-917F-DBDE33B6B692}" type="slidenum">
              <a:rPr lang="pt-BR" smtClean="0"/>
              <a:t>‹nº›</a:t>
            </a:fld>
            <a:endParaRPr lang="pt-BR" dirty="0"/>
          </a:p>
        </p:txBody>
      </p:sp>
    </p:spTree>
    <p:extLst>
      <p:ext uri="{BB962C8B-B14F-4D97-AF65-F5344CB8AC3E}">
        <p14:creationId xmlns:p14="http://schemas.microsoft.com/office/powerpoint/2010/main" val="426128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pt-BR"/>
              <a:t>Clique para editar o título Mestre</a:t>
            </a:r>
            <a:endParaRPr lang="pt-BR" dirty="0"/>
          </a:p>
        </p:txBody>
      </p:sp>
      <p:sp>
        <p:nvSpPr>
          <p:cNvPr id="3" name="Espaço Reservado para Data 2"/>
          <p:cNvSpPr>
            <a:spLocks noGrp="1"/>
          </p:cNvSpPr>
          <p:nvPr>
            <p:ph type="dt" sz="half" idx="10"/>
          </p:nvPr>
        </p:nvSpPr>
        <p:spPr/>
        <p:txBody>
          <a:bodyPr rtlCol="0"/>
          <a:lstStyle/>
          <a:p>
            <a:pPr rtl="0"/>
            <a:fld id="{346C12C1-AEEC-4CE3-B8FE-F54DE778788F}" type="datetime1">
              <a:rPr lang="pt-BR" smtClean="0"/>
              <a:t>06/03/2026</a:t>
            </a:fld>
            <a:endParaRPr lang="pt-BR" dirty="0"/>
          </a:p>
        </p:txBody>
      </p:sp>
      <p:sp>
        <p:nvSpPr>
          <p:cNvPr id="4" name="Espaço Reservado para Rodapé 3"/>
          <p:cNvSpPr>
            <a:spLocks noGrp="1"/>
          </p:cNvSpPr>
          <p:nvPr>
            <p:ph type="ftr" sz="quarter" idx="11"/>
          </p:nvPr>
        </p:nvSpPr>
        <p:spPr/>
        <p:txBody>
          <a:bodyPr rtlCol="0"/>
          <a:lstStyle/>
          <a:p>
            <a:pPr rtl="0"/>
            <a:endParaRPr lang="pt-BR" dirty="0"/>
          </a:p>
        </p:txBody>
      </p:sp>
      <p:sp>
        <p:nvSpPr>
          <p:cNvPr id="5" name="Espaço Reservado para Número de Slide 4"/>
          <p:cNvSpPr>
            <a:spLocks noGrp="1"/>
          </p:cNvSpPr>
          <p:nvPr>
            <p:ph type="sldNum" sz="quarter" idx="12"/>
          </p:nvPr>
        </p:nvSpPr>
        <p:spPr/>
        <p:txBody>
          <a:bodyPr rtlCol="0"/>
          <a:lstStyle/>
          <a:p>
            <a:pPr rtl="0"/>
            <a:fld id="{BD266BE7-899D-4075-917F-DBDE33B6B692}" type="slidenum">
              <a:rPr lang="pt-BR" smtClean="0"/>
              <a:t>‹nº›</a:t>
            </a:fld>
            <a:endParaRPr lang="pt-BR" dirty="0"/>
          </a:p>
        </p:txBody>
      </p:sp>
    </p:spTree>
    <p:extLst>
      <p:ext uri="{BB962C8B-B14F-4D97-AF65-F5344CB8AC3E}">
        <p14:creationId xmlns:p14="http://schemas.microsoft.com/office/powerpoint/2010/main" val="264161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rtlCol="0"/>
          <a:lstStyle/>
          <a:p>
            <a:pPr rtl="0"/>
            <a:fld id="{F5D6D4D7-957E-4FFD-A684-B2032D1A8654}" type="datetime1">
              <a:rPr lang="pt-BR" smtClean="0"/>
              <a:t>06/03/2026</a:t>
            </a:fld>
            <a:endParaRPr lang="pt-BR" dirty="0"/>
          </a:p>
        </p:txBody>
      </p:sp>
      <p:sp>
        <p:nvSpPr>
          <p:cNvPr id="3" name="Espaço Reservado para Rodapé 2"/>
          <p:cNvSpPr>
            <a:spLocks noGrp="1"/>
          </p:cNvSpPr>
          <p:nvPr>
            <p:ph type="ftr" sz="quarter" idx="11"/>
          </p:nvPr>
        </p:nvSpPr>
        <p:spPr/>
        <p:txBody>
          <a:bodyPr rtlCol="0"/>
          <a:lstStyle/>
          <a:p>
            <a:pPr rtl="0"/>
            <a:endParaRPr lang="pt-BR" dirty="0"/>
          </a:p>
        </p:txBody>
      </p:sp>
      <p:sp>
        <p:nvSpPr>
          <p:cNvPr id="4" name="Espaço Reservado para Número de Slide 3"/>
          <p:cNvSpPr>
            <a:spLocks noGrp="1"/>
          </p:cNvSpPr>
          <p:nvPr>
            <p:ph type="sldNum" sz="quarter" idx="12"/>
          </p:nvPr>
        </p:nvSpPr>
        <p:spPr/>
        <p:txBody>
          <a:bodyPr rtlCol="0"/>
          <a:lstStyle/>
          <a:p>
            <a:pPr rtl="0"/>
            <a:fld id="{BD266BE7-899D-4075-917F-DBDE33B6B692}" type="slidenum">
              <a:rPr lang="pt-BR" smtClean="0"/>
              <a:t>‹nº›</a:t>
            </a:fld>
            <a:endParaRPr lang="pt-BR" dirty="0"/>
          </a:p>
        </p:txBody>
      </p:sp>
    </p:spTree>
    <p:extLst>
      <p:ext uri="{BB962C8B-B14F-4D97-AF65-F5344CB8AC3E}">
        <p14:creationId xmlns:p14="http://schemas.microsoft.com/office/powerpoint/2010/main" val="183029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nchor="ctr">
            <a:normAutofit/>
          </a:bodyPr>
          <a:lstStyle>
            <a:lvl1pPr>
              <a:defRPr sz="2250"/>
            </a:lvl1pPr>
          </a:lstStyle>
          <a:p>
            <a:pPr rtl="0"/>
            <a:r>
              <a:rPr lang="pt-BR"/>
              <a:t>Clique para editar o título Mestre</a:t>
            </a:r>
            <a:endParaRPr lang="pt-BR" dirty="0"/>
          </a:p>
        </p:txBody>
      </p:sp>
      <p:sp>
        <p:nvSpPr>
          <p:cNvPr id="4" name="Espaço Reservado para Texto 2"/>
          <p:cNvSpPr>
            <a:spLocks noGrp="1"/>
          </p:cNvSpPr>
          <p:nvPr>
            <p:ph type="body" sz="half" idx="2"/>
          </p:nvPr>
        </p:nvSpPr>
        <p:spPr>
          <a:xfrm>
            <a:off x="1291817" y="2465296"/>
            <a:ext cx="3834875" cy="3711669"/>
          </a:xfrm>
        </p:spPr>
        <p:txBody>
          <a:bodyPr rtlCol="0">
            <a:normAutofit/>
          </a:bodyPr>
          <a:lstStyle>
            <a:lvl1pPr marL="0" indent="0">
              <a:spcBef>
                <a:spcPts val="1125"/>
              </a:spcBef>
              <a:buNone/>
              <a:defRPr sz="16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pt-BR"/>
              <a:t>Clique para editar os estilos de texto Mestres</a:t>
            </a:r>
          </a:p>
        </p:txBody>
      </p:sp>
      <p:sp>
        <p:nvSpPr>
          <p:cNvPr id="3" name="Espaço Reservado para Conteúdo 3"/>
          <p:cNvSpPr>
            <a:spLocks noGrp="1"/>
          </p:cNvSpPr>
          <p:nvPr>
            <p:ph idx="1"/>
          </p:nvPr>
        </p:nvSpPr>
        <p:spPr>
          <a:xfrm>
            <a:off x="5518897" y="2465296"/>
            <a:ext cx="5174504" cy="3711669"/>
          </a:xfrm>
        </p:spPr>
        <p:txBody>
          <a:bodyPr rtlCol="0">
            <a:normAutofit/>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sp>
        <p:nvSpPr>
          <p:cNvPr id="5" name="Espaço Reservado para Data 4"/>
          <p:cNvSpPr>
            <a:spLocks noGrp="1"/>
          </p:cNvSpPr>
          <p:nvPr>
            <p:ph type="dt" sz="half" idx="10"/>
          </p:nvPr>
        </p:nvSpPr>
        <p:spPr/>
        <p:txBody>
          <a:bodyPr rtlCol="0"/>
          <a:lstStyle/>
          <a:p>
            <a:pPr rtl="0"/>
            <a:fld id="{9C18B4DD-D571-4693-9866-45333624F2E8}" type="datetime1">
              <a:rPr lang="pt-BR" smtClean="0"/>
              <a:t>06/03/2026</a:t>
            </a:fld>
            <a:endParaRPr lang="pt-BR" dirty="0"/>
          </a:p>
        </p:txBody>
      </p:sp>
      <p:sp>
        <p:nvSpPr>
          <p:cNvPr id="6" name="Espaço Reservado para Rodapé 5"/>
          <p:cNvSpPr>
            <a:spLocks noGrp="1"/>
          </p:cNvSpPr>
          <p:nvPr>
            <p:ph type="ftr" sz="quarter" idx="11"/>
          </p:nvPr>
        </p:nvSpPr>
        <p:spPr/>
        <p:txBody>
          <a:bodyPr rtlCol="0"/>
          <a:lstStyle/>
          <a:p>
            <a:pPr rtl="0"/>
            <a:endParaRPr lang="pt-BR" dirty="0"/>
          </a:p>
        </p:txBody>
      </p:sp>
      <p:sp>
        <p:nvSpPr>
          <p:cNvPr id="7" name="Espaço Reservado para Número de Slide 6"/>
          <p:cNvSpPr>
            <a:spLocks noGrp="1"/>
          </p:cNvSpPr>
          <p:nvPr>
            <p:ph type="sldNum" sz="quarter" idx="12"/>
          </p:nvPr>
        </p:nvSpPr>
        <p:spPr/>
        <p:txBody>
          <a:bodyPr rtlCol="0"/>
          <a:lstStyle/>
          <a:p>
            <a:pPr rtl="0"/>
            <a:fld id="{BD266BE7-899D-4075-917F-DBDE33B6B692}" type="slidenum">
              <a:rPr lang="pt-BR" smtClean="0"/>
              <a:t>‹nº›</a:t>
            </a:fld>
            <a:endParaRPr lang="pt-BR" dirty="0"/>
          </a:p>
        </p:txBody>
      </p:sp>
    </p:spTree>
    <p:extLst>
      <p:ext uri="{BB962C8B-B14F-4D97-AF65-F5344CB8AC3E}">
        <p14:creationId xmlns:p14="http://schemas.microsoft.com/office/powerpoint/2010/main" val="31147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nchor="ctr">
            <a:normAutofit/>
          </a:bodyPr>
          <a:lstStyle>
            <a:lvl1pPr>
              <a:defRPr sz="2250"/>
            </a:lvl1pPr>
          </a:lstStyle>
          <a:p>
            <a:pPr rtl="0"/>
            <a:r>
              <a:rPr lang="pt-BR"/>
              <a:t>Clique para editar o título Mestre</a:t>
            </a:r>
            <a:endParaRPr lang="pt-BR" dirty="0"/>
          </a:p>
        </p:txBody>
      </p:sp>
      <p:sp>
        <p:nvSpPr>
          <p:cNvPr id="4" name="Espaço Reservado para Texto 3"/>
          <p:cNvSpPr>
            <a:spLocks noGrp="1"/>
          </p:cNvSpPr>
          <p:nvPr>
            <p:ph type="body" sz="half" idx="2"/>
          </p:nvPr>
        </p:nvSpPr>
        <p:spPr>
          <a:xfrm>
            <a:off x="1291818" y="2465295"/>
            <a:ext cx="3834875" cy="3711669"/>
          </a:xfrm>
        </p:spPr>
        <p:txBody>
          <a:bodyPr rtlCol="0">
            <a:normAutofit/>
          </a:bodyPr>
          <a:lstStyle>
            <a:lvl1pPr marL="0" indent="0">
              <a:buNone/>
              <a:defRPr sz="16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pt-BR"/>
              <a:t>Clique para editar os estilos de texto Mestres</a:t>
            </a:r>
          </a:p>
        </p:txBody>
      </p:sp>
      <p:sp>
        <p:nvSpPr>
          <p:cNvPr id="3" name="Espaço Reservado para Imagem 2" descr="Um espaço reservado vazio para adicionar uma imagem. Clique no espaço reservado e selecione a imagem que você deseja adicionar"/>
          <p:cNvSpPr>
            <a:spLocks noGrp="1"/>
          </p:cNvSpPr>
          <p:nvPr>
            <p:ph type="pic" idx="1"/>
          </p:nvPr>
        </p:nvSpPr>
        <p:spPr>
          <a:xfrm>
            <a:off x="5518898" y="1828456"/>
            <a:ext cx="5389895" cy="5029544"/>
          </a:xfrm>
        </p:spPr>
        <p:txBody>
          <a:bodyPr tIns="1371600" rtlCol="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rtl="0"/>
            <a:r>
              <a:rPr lang="pt-BR"/>
              <a:t>Clique no ícone para adicionar uma imagem</a:t>
            </a:r>
            <a:endParaRPr lang="pt-BR" dirty="0"/>
          </a:p>
        </p:txBody>
      </p:sp>
      <p:sp>
        <p:nvSpPr>
          <p:cNvPr id="5" name="Espaço Reservado para Data 4"/>
          <p:cNvSpPr>
            <a:spLocks noGrp="1"/>
          </p:cNvSpPr>
          <p:nvPr>
            <p:ph type="dt" sz="half" idx="10"/>
          </p:nvPr>
        </p:nvSpPr>
        <p:spPr/>
        <p:txBody>
          <a:bodyPr rtlCol="0"/>
          <a:lstStyle/>
          <a:p>
            <a:pPr rtl="0"/>
            <a:fld id="{FC1B094A-3F7C-4AB4-B88E-1616BDFB30F3}" type="datetime1">
              <a:rPr lang="pt-BR" smtClean="0"/>
              <a:t>06/03/2026</a:t>
            </a:fld>
            <a:endParaRPr lang="pt-BR" dirty="0"/>
          </a:p>
        </p:txBody>
      </p:sp>
      <p:sp>
        <p:nvSpPr>
          <p:cNvPr id="6" name="Espaço Reservado para Rodapé 5"/>
          <p:cNvSpPr>
            <a:spLocks noGrp="1"/>
          </p:cNvSpPr>
          <p:nvPr>
            <p:ph type="ftr" sz="quarter" idx="11"/>
          </p:nvPr>
        </p:nvSpPr>
        <p:spPr/>
        <p:txBody>
          <a:bodyPr rtlCol="0"/>
          <a:lstStyle/>
          <a:p>
            <a:pPr rtl="0"/>
            <a:endParaRPr lang="pt-BR" dirty="0"/>
          </a:p>
        </p:txBody>
      </p:sp>
      <p:sp>
        <p:nvSpPr>
          <p:cNvPr id="7" name="Espaço Reservado para Número de Slide 6"/>
          <p:cNvSpPr>
            <a:spLocks noGrp="1"/>
          </p:cNvSpPr>
          <p:nvPr>
            <p:ph type="sldNum" sz="quarter" idx="12"/>
          </p:nvPr>
        </p:nvSpPr>
        <p:spPr/>
        <p:txBody>
          <a:bodyPr rtlCol="0"/>
          <a:lstStyle/>
          <a:p>
            <a:pPr rtl="0"/>
            <a:fld id="{BD266BE7-899D-4075-917F-DBDE33B6B692}" type="slidenum">
              <a:rPr lang="pt-BR" smtClean="0"/>
              <a:t>‹nº›</a:t>
            </a:fld>
            <a:endParaRPr lang="pt-BR" dirty="0"/>
          </a:p>
        </p:txBody>
      </p:sp>
    </p:spTree>
    <p:extLst>
      <p:ext uri="{BB962C8B-B14F-4D97-AF65-F5344CB8AC3E}">
        <p14:creationId xmlns:p14="http://schemas.microsoft.com/office/powerpoint/2010/main" val="416136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pt-BR"/>
              <a:t>Clique para editar o título Mestre</a:t>
            </a:r>
            <a:endParaRPr lang="pt-BR" dirty="0"/>
          </a:p>
        </p:txBody>
      </p:sp>
      <p:sp>
        <p:nvSpPr>
          <p:cNvPr id="3" name="Espaço Reservado para Texto Vertical 2"/>
          <p:cNvSpPr>
            <a:spLocks noGrp="1"/>
          </p:cNvSpPr>
          <p:nvPr>
            <p:ph type="body" orient="vert" idx="1"/>
          </p:nvPr>
        </p:nvSpPr>
        <p:spPr/>
        <p:txBody>
          <a:bodyPr vert="eaVert" rtlCol="0"/>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sp>
        <p:nvSpPr>
          <p:cNvPr id="4" name="Espaço Reservado para Data 3"/>
          <p:cNvSpPr>
            <a:spLocks noGrp="1"/>
          </p:cNvSpPr>
          <p:nvPr>
            <p:ph type="dt" sz="half" idx="10"/>
          </p:nvPr>
        </p:nvSpPr>
        <p:spPr/>
        <p:txBody>
          <a:bodyPr rtlCol="0"/>
          <a:lstStyle/>
          <a:p>
            <a:pPr rtl="0"/>
            <a:fld id="{4B67A22F-C3BC-48E4-B7E8-42FF755270F7}" type="datetime1">
              <a:rPr lang="pt-BR" smtClean="0"/>
              <a:t>06/03/2026</a:t>
            </a:fld>
            <a:endParaRPr lang="pt-BR" dirty="0"/>
          </a:p>
        </p:txBody>
      </p:sp>
      <p:sp>
        <p:nvSpPr>
          <p:cNvPr id="5" name="Espaço Reservado para Rodapé 4"/>
          <p:cNvSpPr>
            <a:spLocks noGrp="1"/>
          </p:cNvSpPr>
          <p:nvPr>
            <p:ph type="ftr" sz="quarter" idx="11"/>
          </p:nvPr>
        </p:nvSpPr>
        <p:spPr/>
        <p:txBody>
          <a:bodyPr rtlCol="0"/>
          <a:lstStyle/>
          <a:p>
            <a:pPr rtl="0"/>
            <a:endParaRPr lang="pt-BR" dirty="0"/>
          </a:p>
        </p:txBody>
      </p:sp>
      <p:sp>
        <p:nvSpPr>
          <p:cNvPr id="6" name="Espaço Reservado para Número de Slide 5"/>
          <p:cNvSpPr>
            <a:spLocks noGrp="1"/>
          </p:cNvSpPr>
          <p:nvPr>
            <p:ph type="sldNum" sz="quarter" idx="12"/>
          </p:nvPr>
        </p:nvSpPr>
        <p:spPr/>
        <p:txBody>
          <a:bodyPr rtlCol="0"/>
          <a:lstStyle/>
          <a:p>
            <a:pPr rtl="0"/>
            <a:fld id="{BD266BE7-899D-4075-917F-DBDE33B6B692}" type="slidenum">
              <a:rPr lang="pt-BR" smtClean="0"/>
              <a:t>‹nº›</a:t>
            </a:fld>
            <a:endParaRPr lang="pt-BR" dirty="0"/>
          </a:p>
        </p:txBody>
      </p:sp>
    </p:spTree>
    <p:extLst>
      <p:ext uri="{BB962C8B-B14F-4D97-AF65-F5344CB8AC3E}">
        <p14:creationId xmlns:p14="http://schemas.microsoft.com/office/powerpoint/2010/main" val="266440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exto e Título Vertical">
    <p:spTree>
      <p:nvGrpSpPr>
        <p:cNvPr id="1" name=""/>
        <p:cNvGrpSpPr/>
        <p:nvPr/>
      </p:nvGrpSpPr>
      <p:grpSpPr>
        <a:xfrm>
          <a:off x="0" y="0"/>
          <a:ext cx="0" cy="0"/>
          <a:chOff x="0" y="0"/>
          <a:chExt cx="0" cy="0"/>
        </a:xfrm>
      </p:grpSpPr>
      <p:sp>
        <p:nvSpPr>
          <p:cNvPr id="10" name="Retângulo 9"/>
          <p:cNvSpPr/>
          <p:nvPr/>
        </p:nvSpPr>
        <p:spPr>
          <a:xfrm rot="5400000">
            <a:off x="8267671" y="3370131"/>
            <a:ext cx="6858000"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sz="1350" dirty="0"/>
          </a:p>
        </p:txBody>
      </p:sp>
      <p:pic>
        <p:nvPicPr>
          <p:cNvPr id="7" name="Imagem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rot="5400000">
            <a:off x="7523376" y="2743542"/>
            <a:ext cx="6857433" cy="1371487"/>
          </a:xfrm>
          <a:prstGeom prst="rect">
            <a:avLst/>
          </a:prstGeom>
        </p:spPr>
      </p:pic>
      <p:sp>
        <p:nvSpPr>
          <p:cNvPr id="2" name="Título Vertical 1"/>
          <p:cNvSpPr>
            <a:spLocks noGrp="1"/>
          </p:cNvSpPr>
          <p:nvPr>
            <p:ph type="title" orient="vert"/>
          </p:nvPr>
        </p:nvSpPr>
        <p:spPr>
          <a:xfrm>
            <a:off x="10266349" y="462249"/>
            <a:ext cx="1370887" cy="5714714"/>
          </a:xfrm>
        </p:spPr>
        <p:txBody>
          <a:bodyPr vert="eaVert" rtlCol="0"/>
          <a:lstStyle/>
          <a:p>
            <a:pPr rtl="0"/>
            <a:r>
              <a:rPr lang="pt-BR"/>
              <a:t>Clique para editar o título Mestre</a:t>
            </a:r>
            <a:endParaRPr lang="pt-BR" dirty="0"/>
          </a:p>
        </p:txBody>
      </p:sp>
      <p:sp>
        <p:nvSpPr>
          <p:cNvPr id="3" name="Espaço Reservado para Texto Vertical 2"/>
          <p:cNvSpPr>
            <a:spLocks noGrp="1"/>
          </p:cNvSpPr>
          <p:nvPr>
            <p:ph type="body" orient="vert" idx="1"/>
          </p:nvPr>
        </p:nvSpPr>
        <p:spPr>
          <a:xfrm>
            <a:off x="378199" y="462249"/>
            <a:ext cx="9693088" cy="5714714"/>
          </a:xfrm>
        </p:spPr>
        <p:txBody>
          <a:bodyPr vert="eaVert" rtlCol="0"/>
          <a:lstStyle/>
          <a:p>
            <a:pPr lvl="0" rtl="0"/>
            <a:r>
              <a:rPr lang="pt-BR"/>
              <a:t>Clique para editar os estilos de texto Mestres</a:t>
            </a:r>
          </a:p>
          <a:p>
            <a:pPr lvl="1" rtl="0"/>
            <a:r>
              <a:rPr lang="pt-BR"/>
              <a:t>Segundo nível</a:t>
            </a:r>
          </a:p>
          <a:p>
            <a:pPr lvl="2" rtl="0"/>
            <a:r>
              <a:rPr lang="pt-BR"/>
              <a:t>Terceiro nível</a:t>
            </a:r>
          </a:p>
          <a:p>
            <a:pPr lvl="3" rtl="0"/>
            <a:r>
              <a:rPr lang="pt-BR"/>
              <a:t>Quarto nível</a:t>
            </a:r>
          </a:p>
          <a:p>
            <a:pPr lvl="4" rtl="0"/>
            <a:r>
              <a:rPr lang="pt-BR"/>
              <a:t>Quinto nível</a:t>
            </a:r>
            <a:endParaRPr lang="pt-BR" dirty="0"/>
          </a:p>
        </p:txBody>
      </p:sp>
      <p:sp>
        <p:nvSpPr>
          <p:cNvPr id="4" name="Espaço Reservado para Data 3"/>
          <p:cNvSpPr>
            <a:spLocks noGrp="1"/>
          </p:cNvSpPr>
          <p:nvPr>
            <p:ph type="dt" sz="half" idx="10"/>
          </p:nvPr>
        </p:nvSpPr>
        <p:spPr>
          <a:xfrm>
            <a:off x="378200" y="6356352"/>
            <a:ext cx="1971947" cy="365125"/>
          </a:xfrm>
        </p:spPr>
        <p:txBody>
          <a:bodyPr rtlCol="0"/>
          <a:lstStyle/>
          <a:p>
            <a:pPr rtl="0"/>
            <a:fld id="{73714531-8DEC-48B8-86EE-2A681EAAF7C9}" type="datetime1">
              <a:rPr lang="pt-BR" smtClean="0"/>
              <a:t>06/03/2026</a:t>
            </a:fld>
            <a:endParaRPr lang="pt-BR" dirty="0"/>
          </a:p>
        </p:txBody>
      </p:sp>
      <p:sp>
        <p:nvSpPr>
          <p:cNvPr id="5" name="Espaço Reservado para Rodapé 4"/>
          <p:cNvSpPr>
            <a:spLocks noGrp="1"/>
          </p:cNvSpPr>
          <p:nvPr>
            <p:ph type="ftr" sz="quarter" idx="11"/>
          </p:nvPr>
        </p:nvSpPr>
        <p:spPr>
          <a:xfrm>
            <a:off x="2382373" y="6356352"/>
            <a:ext cx="5687787" cy="365125"/>
          </a:xfrm>
        </p:spPr>
        <p:txBody>
          <a:bodyPr rtlCol="0"/>
          <a:lstStyle/>
          <a:p>
            <a:pPr rtl="0"/>
            <a:endParaRPr lang="pt-BR" dirty="0"/>
          </a:p>
        </p:txBody>
      </p:sp>
      <p:sp>
        <p:nvSpPr>
          <p:cNvPr id="6" name="Espaço Reservado para Número de Slide 5"/>
          <p:cNvSpPr>
            <a:spLocks noGrp="1"/>
          </p:cNvSpPr>
          <p:nvPr>
            <p:ph type="sldNum" sz="quarter" idx="12"/>
          </p:nvPr>
        </p:nvSpPr>
        <p:spPr>
          <a:xfrm>
            <a:off x="8102389" y="6356352"/>
            <a:ext cx="1968899" cy="365125"/>
          </a:xfrm>
        </p:spPr>
        <p:txBody>
          <a:bodyPr rtlCol="0"/>
          <a:lstStyle/>
          <a:p>
            <a:pPr rtl="0"/>
            <a:fld id="{BD266BE7-899D-4075-917F-DBDE33B6B692}" type="slidenum">
              <a:rPr lang="pt-BR" smtClean="0"/>
              <a:t>‹nº›</a:t>
            </a:fld>
            <a:endParaRPr lang="pt-BR" dirty="0"/>
          </a:p>
        </p:txBody>
      </p:sp>
    </p:spTree>
    <p:extLst>
      <p:ext uri="{BB962C8B-B14F-4D97-AF65-F5344CB8AC3E}">
        <p14:creationId xmlns:p14="http://schemas.microsoft.com/office/powerpoint/2010/main" val="30294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tângulo 8"/>
          <p:cNvSpPr/>
          <p:nvPr/>
        </p:nvSpPr>
        <p:spPr>
          <a:xfrm>
            <a:off x="0" y="347472"/>
            <a:ext cx="12188952"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sz="1350" dirty="0"/>
          </a:p>
        </p:txBody>
      </p:sp>
      <p:pic>
        <p:nvPicPr>
          <p:cNvPr id="8" name="Imagem 7"/>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invGray">
          <a:xfrm>
            <a:off x="0" y="457202"/>
            <a:ext cx="12188952" cy="1371257"/>
          </a:xfrm>
          <a:prstGeom prst="rect">
            <a:avLst/>
          </a:prstGeom>
        </p:spPr>
      </p:pic>
      <p:sp>
        <p:nvSpPr>
          <p:cNvPr id="2" name="Espaço Reservado para Título 1"/>
          <p:cNvSpPr>
            <a:spLocks noGrp="1"/>
          </p:cNvSpPr>
          <p:nvPr>
            <p:ph type="title"/>
          </p:nvPr>
        </p:nvSpPr>
        <p:spPr bwMode="black">
          <a:xfrm>
            <a:off x="1280160" y="466345"/>
            <a:ext cx="9628632" cy="1362113"/>
          </a:xfrm>
          <a:prstGeom prst="rect">
            <a:avLst/>
          </a:prstGeom>
        </p:spPr>
        <p:txBody>
          <a:bodyPr vert="horz" lIns="91440" tIns="45720" rIns="91440" bIns="45720" rtlCol="0" anchor="ctr">
            <a:normAutofit/>
          </a:bodyPr>
          <a:lstStyle/>
          <a:p>
            <a:pPr rtl="0"/>
            <a:r>
              <a:rPr lang="pt-BR" dirty="0"/>
              <a:t>Clique para editar o estilo de título Mestre</a:t>
            </a:r>
          </a:p>
        </p:txBody>
      </p:sp>
      <p:sp>
        <p:nvSpPr>
          <p:cNvPr id="3" name="Espaço Reservado para Texto 2"/>
          <p:cNvSpPr>
            <a:spLocks noGrp="1"/>
          </p:cNvSpPr>
          <p:nvPr>
            <p:ph type="body" idx="1"/>
          </p:nvPr>
        </p:nvSpPr>
        <p:spPr>
          <a:xfrm>
            <a:off x="1280160" y="2190749"/>
            <a:ext cx="9628632" cy="3986213"/>
          </a:xfrm>
          <a:prstGeom prst="rect">
            <a:avLst/>
          </a:prstGeom>
        </p:spPr>
        <p:txBody>
          <a:bodyPr vert="horz" lIns="91440" tIns="45720" rIns="91440" bIns="45720" rtlCol="0">
            <a:normAutofit/>
          </a:bodyPr>
          <a:lstStyle/>
          <a:p>
            <a:pPr lvl="0" rtl="0"/>
            <a:r>
              <a:rPr lang="pt-BR" dirty="0"/>
              <a:t>Clique para editar o texto Mestre</a:t>
            </a:r>
          </a:p>
          <a:p>
            <a:pPr lvl="1" rtl="0"/>
            <a:r>
              <a:rPr lang="pt-BR" dirty="0"/>
              <a:t>Segundo nível</a:t>
            </a:r>
          </a:p>
          <a:p>
            <a:pPr lvl="2" rtl="0"/>
            <a:r>
              <a:rPr lang="pt-BR" dirty="0"/>
              <a:t>Terceiro nível</a:t>
            </a:r>
          </a:p>
          <a:p>
            <a:pPr lvl="3" rtl="0"/>
            <a:r>
              <a:rPr lang="pt-BR" dirty="0"/>
              <a:t>Quarto nível</a:t>
            </a:r>
          </a:p>
          <a:p>
            <a:pPr lvl="4" rtl="0"/>
            <a:r>
              <a:rPr lang="pt-BR" dirty="0"/>
              <a:t>Quinto nível</a:t>
            </a:r>
          </a:p>
          <a:p>
            <a:pPr lvl="5" rtl="0"/>
            <a:r>
              <a:rPr lang="pt-BR" dirty="0"/>
              <a:t>Sexto</a:t>
            </a:r>
          </a:p>
          <a:p>
            <a:pPr lvl="6" rtl="0"/>
            <a:r>
              <a:rPr lang="pt-BR" dirty="0"/>
              <a:t>Sétimo</a:t>
            </a:r>
          </a:p>
          <a:p>
            <a:pPr lvl="7" rtl="0"/>
            <a:r>
              <a:rPr lang="pt-BR" dirty="0"/>
              <a:t>Oitavo</a:t>
            </a:r>
          </a:p>
          <a:p>
            <a:pPr lvl="8" rtl="0"/>
            <a:r>
              <a:rPr lang="pt-BR" dirty="0"/>
              <a:t>Nono</a:t>
            </a:r>
          </a:p>
        </p:txBody>
      </p:sp>
      <p:sp>
        <p:nvSpPr>
          <p:cNvPr id="4" name="Espaço Reservado para Data 3"/>
          <p:cNvSpPr>
            <a:spLocks noGrp="1"/>
          </p:cNvSpPr>
          <p:nvPr>
            <p:ph type="dt" sz="half" idx="2"/>
          </p:nvPr>
        </p:nvSpPr>
        <p:spPr>
          <a:xfrm>
            <a:off x="1280161" y="6356352"/>
            <a:ext cx="1971947" cy="365125"/>
          </a:xfrm>
          <a:prstGeom prst="rect">
            <a:avLst/>
          </a:prstGeom>
        </p:spPr>
        <p:txBody>
          <a:bodyPr vert="horz" lIns="91440" tIns="45720" rIns="91440" bIns="45720" rtlCol="0" anchor="ctr"/>
          <a:lstStyle>
            <a:lvl1pPr algn="l">
              <a:defRPr sz="900" baseline="0">
                <a:solidFill>
                  <a:schemeClr val="tx1"/>
                </a:solidFill>
              </a:defRPr>
            </a:lvl1pPr>
          </a:lstStyle>
          <a:p>
            <a:pPr rtl="0"/>
            <a:fld id="{7577AC4E-A065-4165-9720-156E6C8028D0}" type="datetime1">
              <a:rPr lang="pt-BR" smtClean="0"/>
              <a:t>06/03/2026</a:t>
            </a:fld>
            <a:endParaRPr lang="pt-BR" dirty="0"/>
          </a:p>
        </p:txBody>
      </p:sp>
      <p:sp>
        <p:nvSpPr>
          <p:cNvPr id="5" name="Espaço Reservado para Rodapé 4"/>
          <p:cNvSpPr>
            <a:spLocks noGrp="1"/>
          </p:cNvSpPr>
          <p:nvPr>
            <p:ph type="ftr" sz="quarter" idx="3"/>
          </p:nvPr>
        </p:nvSpPr>
        <p:spPr>
          <a:xfrm>
            <a:off x="3252107" y="6356352"/>
            <a:ext cx="5687787" cy="365125"/>
          </a:xfrm>
          <a:prstGeom prst="rect">
            <a:avLst/>
          </a:prstGeom>
        </p:spPr>
        <p:txBody>
          <a:bodyPr vert="horz" lIns="91440" tIns="45720" rIns="91440" bIns="45720" rtlCol="0" anchor="ctr"/>
          <a:lstStyle>
            <a:lvl1pPr algn="ctr">
              <a:defRPr sz="900" baseline="0">
                <a:solidFill>
                  <a:schemeClr val="tx1"/>
                </a:solidFill>
              </a:defRPr>
            </a:lvl1pPr>
          </a:lstStyle>
          <a:p>
            <a:pPr rtl="0"/>
            <a:endParaRPr lang="pt-BR" dirty="0"/>
          </a:p>
        </p:txBody>
      </p:sp>
      <p:sp>
        <p:nvSpPr>
          <p:cNvPr id="6" name="Espaço Reservado para Número de Slide 5"/>
          <p:cNvSpPr>
            <a:spLocks noGrp="1"/>
          </p:cNvSpPr>
          <p:nvPr>
            <p:ph type="sldNum" sz="quarter" idx="4"/>
          </p:nvPr>
        </p:nvSpPr>
        <p:spPr>
          <a:xfrm>
            <a:off x="8939893" y="6356352"/>
            <a:ext cx="1968899" cy="365125"/>
          </a:xfrm>
          <a:prstGeom prst="rect">
            <a:avLst/>
          </a:prstGeom>
        </p:spPr>
        <p:txBody>
          <a:bodyPr vert="horz" lIns="91440" tIns="45720" rIns="91440" bIns="45720" rtlCol="0" anchor="ctr"/>
          <a:lstStyle>
            <a:lvl1pPr algn="r">
              <a:defRPr sz="900" baseline="0">
                <a:solidFill>
                  <a:schemeClr val="tx1"/>
                </a:solidFill>
              </a:defRPr>
            </a:lvl1pPr>
          </a:lstStyle>
          <a:p>
            <a:pPr rtl="0"/>
            <a:fld id="{BD266BE7-899D-4075-917F-DBDE33B6B692}" type="slidenum">
              <a:rPr lang="pt-BR" smtClean="0"/>
              <a:pPr rtl="0"/>
              <a:t>‹nº›</a:t>
            </a:fld>
            <a:endParaRPr lang="pt-BR" dirty="0"/>
          </a:p>
        </p:txBody>
      </p:sp>
    </p:spTree>
    <p:extLst>
      <p:ext uri="{BB962C8B-B14F-4D97-AF65-F5344CB8AC3E}">
        <p14:creationId xmlns:p14="http://schemas.microsoft.com/office/powerpoint/2010/main" val="287192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685800" rtl="0" eaLnBrk="1" latinLnBrk="0" hangingPunct="1">
        <a:lnSpc>
          <a:spcPct val="95000"/>
        </a:lnSpc>
        <a:spcBef>
          <a:spcPct val="0"/>
        </a:spcBef>
        <a:buNone/>
        <a:defRPr sz="2250" kern="1200">
          <a:solidFill>
            <a:schemeClr val="bg1"/>
          </a:solidFill>
          <a:latin typeface="+mj-lt"/>
          <a:ea typeface="+mj-ea"/>
          <a:cs typeface="+mj-cs"/>
        </a:defRPr>
      </a:lvl1pPr>
    </p:titleStyle>
    <p:bodyStyle>
      <a:lvl1pPr marL="171450" indent="-171450" algn="l" defTabSz="685800" rtl="0" eaLnBrk="1" latinLnBrk="0" hangingPunct="1">
        <a:lnSpc>
          <a:spcPct val="100000"/>
        </a:lnSpc>
        <a:spcBef>
          <a:spcPts val="1125"/>
        </a:spcBef>
        <a:buFont typeface="Wingdings" panose="05000000000000000000" pitchFamily="2" charset="2"/>
        <a:buChar char="§"/>
        <a:defRPr sz="1650" kern="1200">
          <a:solidFill>
            <a:schemeClr val="tx1"/>
          </a:solidFill>
          <a:latin typeface="+mn-lt"/>
          <a:ea typeface="+mn-ea"/>
          <a:cs typeface="+mn-cs"/>
        </a:defRPr>
      </a:lvl1pPr>
      <a:lvl2pPr marL="514350" indent="-171450" algn="l" defTabSz="685800" rtl="0" eaLnBrk="1" latinLnBrk="0" hangingPunct="1">
        <a:lnSpc>
          <a:spcPct val="100000"/>
        </a:lnSpc>
        <a:spcBef>
          <a:spcPts val="225"/>
        </a:spcBef>
        <a:buFont typeface="Wingdings" panose="05000000000000000000" pitchFamily="2" charset="2"/>
        <a:buChar char="§"/>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225"/>
        </a:spcBef>
        <a:buFont typeface="Wingdings" panose="05000000000000000000" pitchFamily="2" charset="2"/>
        <a:buChar char="§"/>
        <a:defRPr sz="1350" kern="1200">
          <a:solidFill>
            <a:schemeClr val="tx1"/>
          </a:solidFill>
          <a:latin typeface="+mn-lt"/>
          <a:ea typeface="+mn-ea"/>
          <a:cs typeface="+mn-cs"/>
        </a:defRPr>
      </a:lvl3pPr>
      <a:lvl4pPr marL="12001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5pPr>
      <a:lvl6pPr marL="18859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6pPr>
      <a:lvl7pPr marL="22288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7pPr>
      <a:lvl8pPr marL="25717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8pPr>
      <a:lvl9pPr marL="2914650" indent="-171450" algn="l" defTabSz="685800" rtl="0" eaLnBrk="1" latinLnBrk="0" hangingPunct="1">
        <a:lnSpc>
          <a:spcPct val="100000"/>
        </a:lnSpc>
        <a:spcBef>
          <a:spcPts val="0"/>
        </a:spcBef>
        <a:buFont typeface="Wingdings" panose="05000000000000000000" pitchFamily="2" charset="2"/>
        <a:buChar char="§"/>
        <a:defRPr sz="120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pergamum.ufob.edu.br/pergamumweb/download/A3BB58EA-D2E1-409D-8249-5315812B4E6F.pdf" TargetMode="External"/><Relationship Id="rId7" Type="http://schemas.openxmlformats.org/officeDocument/2006/relationships/hyperlink" Target="https://sig.ufob.edu.br/sigaa/public/departamento/secao_extra.jsf?lc=pt_BR&amp;id=91&amp;extra=148887490"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doi.org/10.5007/1982-5153.2022.e82019" TargetMode="External"/><Relationship Id="rId5" Type="http://schemas.openxmlformats.org/officeDocument/2006/relationships/hyperlink" Target="https://www.fcc.org.br/pesquisa/publicacoes/eae/arquivos/1489/1489.pdf" TargetMode="External"/><Relationship Id="rId4" Type="http://schemas.openxmlformats.org/officeDocument/2006/relationships/hyperlink" Target="https://anped.org.br/wp-content/uploads/2024/05/t0412.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937152" y="1947286"/>
            <a:ext cx="9015361" cy="1842835"/>
          </a:xfrm>
        </p:spPr>
        <p:txBody>
          <a:bodyPr rtlCol="0">
            <a:noAutofit/>
          </a:bodyPr>
          <a:lstStyle/>
          <a:p>
            <a:pPr rtl="0"/>
            <a:r>
              <a:rPr lang="pt-BR" sz="4400" dirty="0"/>
              <a:t>Aspectos normativos e pedagógicos </a:t>
            </a:r>
            <a:br>
              <a:rPr lang="pt-BR" sz="4400" dirty="0"/>
            </a:br>
            <a:r>
              <a:rPr lang="pt-BR" sz="4400" dirty="0"/>
              <a:t>da Avaliação da Aprendizagem </a:t>
            </a:r>
            <a:br>
              <a:rPr lang="pt-BR" sz="4400" dirty="0"/>
            </a:br>
            <a:r>
              <a:rPr lang="pt-BR" sz="4400" dirty="0"/>
              <a:t>no Ensino Superior</a:t>
            </a:r>
          </a:p>
        </p:txBody>
      </p:sp>
      <p:sp>
        <p:nvSpPr>
          <p:cNvPr id="3" name="Subtítulo 2"/>
          <p:cNvSpPr>
            <a:spLocks noGrp="1"/>
          </p:cNvSpPr>
          <p:nvPr>
            <p:ph type="subTitle" idx="1"/>
          </p:nvPr>
        </p:nvSpPr>
        <p:spPr>
          <a:xfrm>
            <a:off x="3028592" y="4638286"/>
            <a:ext cx="6375047" cy="648991"/>
          </a:xfrm>
        </p:spPr>
        <p:txBody>
          <a:bodyPr rtlCol="0">
            <a:normAutofit/>
          </a:bodyPr>
          <a:lstStyle/>
          <a:p>
            <a:pPr rtl="0"/>
            <a:r>
              <a:rPr lang="pt-BR" sz="2800" b="1" dirty="0"/>
              <a:t>Lucas Barros </a:t>
            </a:r>
            <a:r>
              <a:rPr lang="pt-BR" sz="2800" b="1" dirty="0">
                <a:solidFill>
                  <a:schemeClr val="bg2"/>
                </a:solidFill>
              </a:rPr>
              <a:t>|</a:t>
            </a:r>
            <a:r>
              <a:rPr lang="pt-BR" sz="2800" b="1" dirty="0"/>
              <a:t> STP, UFOB 2026</a:t>
            </a:r>
          </a:p>
        </p:txBody>
      </p:sp>
    </p:spTree>
    <p:extLst>
      <p:ext uri="{BB962C8B-B14F-4D97-AF65-F5344CB8AC3E}">
        <p14:creationId xmlns:p14="http://schemas.microsoft.com/office/powerpoint/2010/main" val="173269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
          <p:cNvSpPr>
            <a:spLocks noGrp="1"/>
          </p:cNvSpPr>
          <p:nvPr>
            <p:ph type="title"/>
          </p:nvPr>
        </p:nvSpPr>
        <p:spPr>
          <a:xfrm>
            <a:off x="10491" y="494845"/>
            <a:ext cx="7221474" cy="1362113"/>
          </a:xfrm>
        </p:spPr>
        <p:txBody>
          <a:bodyPr rtlCol="0">
            <a:normAutofit/>
          </a:bodyPr>
          <a:lstStyle/>
          <a:p>
            <a:pPr rtl="0"/>
            <a:r>
              <a:rPr lang="pt-BR" sz="4800" b="1" dirty="0"/>
              <a:t>Considerações iniciais</a:t>
            </a:r>
          </a:p>
        </p:txBody>
      </p:sp>
      <p:sp>
        <p:nvSpPr>
          <p:cNvPr id="14" name="Espaço Reservado para Conteúdo 2"/>
          <p:cNvSpPr>
            <a:spLocks noGrp="1"/>
          </p:cNvSpPr>
          <p:nvPr>
            <p:ph idx="1"/>
          </p:nvPr>
        </p:nvSpPr>
        <p:spPr>
          <a:xfrm>
            <a:off x="219495" y="2048244"/>
            <a:ext cx="11628515" cy="4561562"/>
          </a:xfrm>
        </p:spPr>
        <p:txBody>
          <a:bodyPr rtlCol="0">
            <a:normAutofit lnSpcReduction="10000"/>
          </a:bodyPr>
          <a:lstStyle/>
          <a:p>
            <a:pPr rtl="0"/>
            <a:r>
              <a:rPr lang="pt-BR" sz="2800" dirty="0"/>
              <a:t> De maneira geral, </a:t>
            </a:r>
            <a:r>
              <a:rPr lang="pt-BR" sz="2800" b="1" dirty="0"/>
              <a:t>avaliar</a:t>
            </a:r>
            <a:r>
              <a:rPr lang="pt-BR" sz="2800" dirty="0"/>
              <a:t> implica atribuir valor a algo, e isso traz à tona a questão dos valores assumidos pelo professor e pelas instâncias acadêmicas. Ela reflete, portanto, um quadro de valores.</a:t>
            </a:r>
          </a:p>
          <a:p>
            <a:pPr rtl="0"/>
            <a:r>
              <a:rPr lang="pt-BR" sz="2800" dirty="0"/>
              <a:t> Concepções sobre ensino, </a:t>
            </a:r>
            <a:r>
              <a:rPr lang="pt-BR" sz="2800" b="1" dirty="0"/>
              <a:t>aprendizagem</a:t>
            </a:r>
            <a:r>
              <a:rPr lang="pt-BR" sz="2800" dirty="0"/>
              <a:t>, educação, sociedade, indivíduo etc. se refletem na prática avaliativa.</a:t>
            </a:r>
          </a:p>
          <a:p>
            <a:pPr rtl="0"/>
            <a:r>
              <a:rPr lang="pt-BR" sz="2800" dirty="0"/>
              <a:t> É possível encontrar na literatura </a:t>
            </a:r>
            <a:r>
              <a:rPr lang="pt-BR" sz="2800" b="1" dirty="0"/>
              <a:t>diferentes definições </a:t>
            </a:r>
            <a:r>
              <a:rPr lang="pt-BR" sz="2800" dirty="0"/>
              <a:t>de avaliação.</a:t>
            </a:r>
          </a:p>
          <a:p>
            <a:pPr rtl="0"/>
            <a:r>
              <a:rPr lang="pt-BR" sz="2800" dirty="0"/>
              <a:t> Esta apresentação não pretende esgotar o assunto, nem discutir aspectos teóricos ou epistemológicos que subjazem a avaliação da aprendizagem (para os quais as seguintes referências contribuem: Zabala, 1998; Chaves, 2003; Luckesi, 2015; Afonso, 2017).</a:t>
            </a:r>
          </a:p>
        </p:txBody>
      </p:sp>
    </p:spTree>
    <p:extLst>
      <p:ext uri="{BB962C8B-B14F-4D97-AF65-F5344CB8AC3E}">
        <p14:creationId xmlns:p14="http://schemas.microsoft.com/office/powerpoint/2010/main" val="144035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8885F-6CFE-34C3-48BF-44C31FBE418C}"/>
            </a:ext>
          </a:extLst>
        </p:cNvPr>
        <p:cNvGrpSpPr/>
        <p:nvPr/>
      </p:nvGrpSpPr>
      <p:grpSpPr>
        <a:xfrm>
          <a:off x="0" y="0"/>
          <a:ext cx="0" cy="0"/>
          <a:chOff x="0" y="0"/>
          <a:chExt cx="0" cy="0"/>
        </a:xfrm>
      </p:grpSpPr>
      <p:sp>
        <p:nvSpPr>
          <p:cNvPr id="13" name="Título 1">
            <a:extLst>
              <a:ext uri="{FF2B5EF4-FFF2-40B4-BE49-F238E27FC236}">
                <a16:creationId xmlns:a16="http://schemas.microsoft.com/office/drawing/2014/main" id="{BB771148-85CC-659D-8B48-4DCA13690B61}"/>
              </a:ext>
            </a:extLst>
          </p:cNvPr>
          <p:cNvSpPr>
            <a:spLocks noGrp="1"/>
          </p:cNvSpPr>
          <p:nvPr>
            <p:ph type="title"/>
          </p:nvPr>
        </p:nvSpPr>
        <p:spPr>
          <a:xfrm>
            <a:off x="0" y="466345"/>
            <a:ext cx="12192000" cy="1362113"/>
          </a:xfrm>
        </p:spPr>
        <p:txBody>
          <a:bodyPr rtlCol="0">
            <a:normAutofit/>
          </a:bodyPr>
          <a:lstStyle/>
          <a:p>
            <a:pPr rtl="0"/>
            <a:r>
              <a:rPr lang="pt-BR" sz="4000" b="1" dirty="0"/>
              <a:t>Cenários da avaliação da aprendizagem </a:t>
            </a:r>
            <a:br>
              <a:rPr lang="pt-BR" sz="4000" b="1" dirty="0"/>
            </a:br>
            <a:r>
              <a:rPr lang="pt-BR" sz="4000" b="1" dirty="0"/>
              <a:t>no Ensino Superior</a:t>
            </a:r>
          </a:p>
        </p:txBody>
      </p:sp>
      <p:sp>
        <p:nvSpPr>
          <p:cNvPr id="14" name="Espaço Reservado para Conteúdo 2">
            <a:extLst>
              <a:ext uri="{FF2B5EF4-FFF2-40B4-BE49-F238E27FC236}">
                <a16:creationId xmlns:a16="http://schemas.microsoft.com/office/drawing/2014/main" id="{7B248C35-BD11-D466-1C47-B2B62E6AB176}"/>
              </a:ext>
            </a:extLst>
          </p:cNvPr>
          <p:cNvSpPr>
            <a:spLocks noGrp="1"/>
          </p:cNvSpPr>
          <p:nvPr>
            <p:ph idx="1"/>
          </p:nvPr>
        </p:nvSpPr>
        <p:spPr>
          <a:xfrm>
            <a:off x="142307" y="1969404"/>
            <a:ext cx="11875522" cy="4422251"/>
          </a:xfrm>
        </p:spPr>
        <p:txBody>
          <a:bodyPr rtlCol="0">
            <a:normAutofit fontScale="92500"/>
          </a:bodyPr>
          <a:lstStyle/>
          <a:p>
            <a:pPr marL="342900" indent="-342900">
              <a:buFont typeface="+mj-lt"/>
              <a:buAutoNum type="arabicPeriod"/>
            </a:pPr>
            <a:r>
              <a:rPr lang="pt-BR" sz="2400" dirty="0"/>
              <a:t>Estratégias concentradas no uso de procedimentos da avaliação somativa.</a:t>
            </a:r>
          </a:p>
          <a:p>
            <a:pPr marL="342900" indent="-342900">
              <a:buFont typeface="+mj-lt"/>
              <a:buAutoNum type="arabicPeriod"/>
            </a:pPr>
            <a:r>
              <a:rPr lang="pt-BR" sz="2400" dirty="0"/>
              <a:t>Relação estreita entre formas e práticas de avaliação e atitudes de aprendizagem apresentadas pelos alunos no decorrer da graduação.</a:t>
            </a:r>
          </a:p>
          <a:p>
            <a:pPr marL="342900" indent="-342900">
              <a:buFont typeface="+mj-lt"/>
              <a:buAutoNum type="arabicPeriod"/>
            </a:pPr>
            <a:r>
              <a:rPr lang="pt-BR" sz="2400" dirty="0"/>
              <a:t>Carência de pesquisas sobre avaliação no Ensino Superior.</a:t>
            </a:r>
          </a:p>
          <a:p>
            <a:pPr marL="342900" indent="-342900">
              <a:buFont typeface="+mj-lt"/>
              <a:buAutoNum type="arabicPeriod"/>
            </a:pPr>
            <a:r>
              <a:rPr lang="pt-BR" sz="2400" dirty="0"/>
              <a:t>Descompasso entre as normas institucionais acerca da avaliação e as práticas de sala de aula.</a:t>
            </a:r>
          </a:p>
          <a:p>
            <a:pPr marL="342900" indent="-342900">
              <a:buFont typeface="+mj-lt"/>
              <a:buAutoNum type="arabicPeriod"/>
            </a:pPr>
            <a:r>
              <a:rPr lang="pt-BR" sz="2400" dirty="0"/>
              <a:t>Ausência de critérios avaliativos preestabelecidos.</a:t>
            </a:r>
          </a:p>
          <a:p>
            <a:pPr marL="342900" indent="-342900">
              <a:buFont typeface="+mj-lt"/>
              <a:buAutoNum type="arabicPeriod"/>
            </a:pPr>
            <a:r>
              <a:rPr lang="pt-BR" sz="2400" dirty="0"/>
              <a:t>Descompasso entre avaliação e ensino e aprendizagem.</a:t>
            </a:r>
          </a:p>
          <a:p>
            <a:pPr marL="342900" indent="-342900">
              <a:buFont typeface="+mj-lt"/>
              <a:buAutoNum type="arabicPeriod"/>
            </a:pPr>
            <a:r>
              <a:rPr lang="pt-BR" sz="2400" dirty="0"/>
              <a:t>Carência de formação pedagógica docente para concepção e organização da avaliação da aprendizagem.</a:t>
            </a:r>
          </a:p>
          <a:p>
            <a:pPr marL="342900" indent="-342900">
              <a:buFont typeface="+mj-lt"/>
              <a:buAutoNum type="arabicPeriod"/>
            </a:pPr>
            <a:r>
              <a:rPr lang="pt-BR" sz="2400" dirty="0"/>
              <a:t>Práticas de avaliação exclusivamente classificatórias e certificativas.</a:t>
            </a:r>
          </a:p>
          <a:p>
            <a:pPr rtl="0"/>
            <a:endParaRPr lang="pt-BR" sz="2400" b="1" dirty="0"/>
          </a:p>
        </p:txBody>
      </p:sp>
      <p:sp>
        <p:nvSpPr>
          <p:cNvPr id="2" name="CaixaDeTexto 1">
            <a:extLst>
              <a:ext uri="{FF2B5EF4-FFF2-40B4-BE49-F238E27FC236}">
                <a16:creationId xmlns:a16="http://schemas.microsoft.com/office/drawing/2014/main" id="{BD88B617-6F13-5E23-B2B7-938B2BEAB743}"/>
              </a:ext>
            </a:extLst>
          </p:cNvPr>
          <p:cNvSpPr txBox="1"/>
          <p:nvPr/>
        </p:nvSpPr>
        <p:spPr>
          <a:xfrm>
            <a:off x="4974255" y="6448745"/>
            <a:ext cx="7217745" cy="400110"/>
          </a:xfrm>
          <a:prstGeom prst="rect">
            <a:avLst/>
          </a:prstGeom>
          <a:noFill/>
        </p:spPr>
        <p:txBody>
          <a:bodyPr wrap="none" rtlCol="0">
            <a:spAutoFit/>
          </a:bodyPr>
          <a:lstStyle/>
          <a:p>
            <a:r>
              <a:rPr lang="pt-BR" sz="2000" b="1" dirty="0">
                <a:solidFill>
                  <a:schemeClr val="bg1">
                    <a:lumMod val="50000"/>
                  </a:schemeClr>
                </a:solidFill>
              </a:rPr>
              <a:t>(Chaves, 2003; Garcia, 2009; Rodrigues Junior, 2009; Arruda, 2025)</a:t>
            </a:r>
          </a:p>
        </p:txBody>
      </p:sp>
    </p:spTree>
    <p:extLst>
      <p:ext uri="{BB962C8B-B14F-4D97-AF65-F5344CB8AC3E}">
        <p14:creationId xmlns:p14="http://schemas.microsoft.com/office/powerpoint/2010/main" val="2897655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BF313-1ED2-C19B-25F6-EA2FD91A9E3A}"/>
            </a:ext>
          </a:extLst>
        </p:cNvPr>
        <p:cNvGrpSpPr/>
        <p:nvPr/>
      </p:nvGrpSpPr>
      <p:grpSpPr>
        <a:xfrm>
          <a:off x="0" y="0"/>
          <a:ext cx="0" cy="0"/>
          <a:chOff x="0" y="0"/>
          <a:chExt cx="0" cy="0"/>
        </a:xfrm>
      </p:grpSpPr>
      <p:pic>
        <p:nvPicPr>
          <p:cNvPr id="6" name="Imagem 5" descr="Gráfico, Gráfico de barras&#10;&#10;O conteúdo gerado por IA pode estar incorreto.">
            <a:extLst>
              <a:ext uri="{FF2B5EF4-FFF2-40B4-BE49-F238E27FC236}">
                <a16:creationId xmlns:a16="http://schemas.microsoft.com/office/drawing/2014/main" id="{D37ED940-D4CE-ACF6-3356-DF4F1002EA8C}"/>
              </a:ext>
            </a:extLst>
          </p:cNvPr>
          <p:cNvPicPr>
            <a:picLocks noChangeAspect="1"/>
          </p:cNvPicPr>
          <p:nvPr/>
        </p:nvPicPr>
        <p:blipFill>
          <a:blip r:embed="rId3"/>
          <a:stretch>
            <a:fillRect/>
          </a:stretch>
        </p:blipFill>
        <p:spPr>
          <a:xfrm>
            <a:off x="1524000" y="-55880"/>
            <a:ext cx="9144000" cy="6969760"/>
          </a:xfrm>
          <a:prstGeom prst="rect">
            <a:avLst/>
          </a:prstGeom>
        </p:spPr>
      </p:pic>
      <p:sp>
        <p:nvSpPr>
          <p:cNvPr id="2" name="CaixaDeTexto 1">
            <a:extLst>
              <a:ext uri="{FF2B5EF4-FFF2-40B4-BE49-F238E27FC236}">
                <a16:creationId xmlns:a16="http://schemas.microsoft.com/office/drawing/2014/main" id="{A4881A50-1D8F-A84E-2203-E235691FF27D}"/>
              </a:ext>
            </a:extLst>
          </p:cNvPr>
          <p:cNvSpPr txBox="1"/>
          <p:nvPr/>
        </p:nvSpPr>
        <p:spPr>
          <a:xfrm>
            <a:off x="7702124" y="3519837"/>
            <a:ext cx="2965877" cy="461665"/>
          </a:xfrm>
          <a:prstGeom prst="rect">
            <a:avLst/>
          </a:prstGeom>
          <a:noFill/>
        </p:spPr>
        <p:txBody>
          <a:bodyPr wrap="none" rtlCol="0">
            <a:spAutoFit/>
          </a:bodyPr>
          <a:lstStyle/>
          <a:p>
            <a:r>
              <a:rPr lang="pt-BR" sz="2400" b="1" dirty="0">
                <a:solidFill>
                  <a:schemeClr val="bg1">
                    <a:lumMod val="50000"/>
                  </a:schemeClr>
                </a:solidFill>
              </a:rPr>
              <a:t>(Arruda, 2025, p. 133)</a:t>
            </a:r>
          </a:p>
        </p:txBody>
      </p:sp>
      <p:sp>
        <p:nvSpPr>
          <p:cNvPr id="3" name="Seta: para a Direita 2">
            <a:extLst>
              <a:ext uri="{FF2B5EF4-FFF2-40B4-BE49-F238E27FC236}">
                <a16:creationId xmlns:a16="http://schemas.microsoft.com/office/drawing/2014/main" id="{B0E51627-7088-2B99-933E-ADB6FB93E7C4}"/>
              </a:ext>
            </a:extLst>
          </p:cNvPr>
          <p:cNvSpPr/>
          <p:nvPr/>
        </p:nvSpPr>
        <p:spPr>
          <a:xfrm rot="10800000">
            <a:off x="4999512" y="4168239"/>
            <a:ext cx="1294409" cy="332508"/>
          </a:xfrm>
          <a:prstGeom prst="rightArrow">
            <a:avLst/>
          </a:prstGeom>
          <a:solidFill>
            <a:srgbClr val="FFFF00"/>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Seta: para a Direita 3">
            <a:extLst>
              <a:ext uri="{FF2B5EF4-FFF2-40B4-BE49-F238E27FC236}">
                <a16:creationId xmlns:a16="http://schemas.microsoft.com/office/drawing/2014/main" id="{26FAB5DA-0BC7-30EC-6F2B-0B6E1E45E8EF}"/>
              </a:ext>
            </a:extLst>
          </p:cNvPr>
          <p:cNvSpPr/>
          <p:nvPr/>
        </p:nvSpPr>
        <p:spPr>
          <a:xfrm rot="10800000">
            <a:off x="5852556" y="4500748"/>
            <a:ext cx="1294409" cy="332508"/>
          </a:xfrm>
          <a:prstGeom prst="rightArrow">
            <a:avLst/>
          </a:prstGeom>
          <a:solidFill>
            <a:srgbClr val="FFFF00"/>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Seta: para a Direita 4">
            <a:extLst>
              <a:ext uri="{FF2B5EF4-FFF2-40B4-BE49-F238E27FC236}">
                <a16:creationId xmlns:a16="http://schemas.microsoft.com/office/drawing/2014/main" id="{42A8D9DC-D545-5389-FCB0-8DFBDE649326}"/>
              </a:ext>
            </a:extLst>
          </p:cNvPr>
          <p:cNvSpPr/>
          <p:nvPr/>
        </p:nvSpPr>
        <p:spPr>
          <a:xfrm rot="10800000">
            <a:off x="8190016" y="5555672"/>
            <a:ext cx="1294409" cy="332508"/>
          </a:xfrm>
          <a:prstGeom prst="rightArrow">
            <a:avLst/>
          </a:prstGeom>
          <a:solidFill>
            <a:srgbClr val="FFFF00"/>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Seta: para a Direita 6">
            <a:extLst>
              <a:ext uri="{FF2B5EF4-FFF2-40B4-BE49-F238E27FC236}">
                <a16:creationId xmlns:a16="http://schemas.microsoft.com/office/drawing/2014/main" id="{2ED20B2E-687B-E7FB-9550-CA6522CA0694}"/>
              </a:ext>
            </a:extLst>
          </p:cNvPr>
          <p:cNvSpPr/>
          <p:nvPr/>
        </p:nvSpPr>
        <p:spPr>
          <a:xfrm rot="10800000">
            <a:off x="4801591" y="3429000"/>
            <a:ext cx="1294409" cy="332508"/>
          </a:xfrm>
          <a:prstGeom prst="rightArrow">
            <a:avLst/>
          </a:prstGeom>
          <a:solidFill>
            <a:srgbClr val="FFFF00"/>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053384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500"/>
                                        <p:tgtEl>
                                          <p:spTgt spid="3"/>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right)">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0C5FA-1E41-7AEA-624C-4373CE26F167}"/>
            </a:ext>
          </a:extLst>
        </p:cNvPr>
        <p:cNvGrpSpPr/>
        <p:nvPr/>
      </p:nvGrpSpPr>
      <p:grpSpPr>
        <a:xfrm>
          <a:off x="0" y="0"/>
          <a:ext cx="0" cy="0"/>
          <a:chOff x="0" y="0"/>
          <a:chExt cx="0" cy="0"/>
        </a:xfrm>
      </p:grpSpPr>
      <p:sp>
        <p:nvSpPr>
          <p:cNvPr id="13" name="Título 1">
            <a:extLst>
              <a:ext uri="{FF2B5EF4-FFF2-40B4-BE49-F238E27FC236}">
                <a16:creationId xmlns:a16="http://schemas.microsoft.com/office/drawing/2014/main" id="{0D6310F5-8B4A-156A-739A-168459EBBF6D}"/>
              </a:ext>
            </a:extLst>
          </p:cNvPr>
          <p:cNvSpPr>
            <a:spLocks noGrp="1"/>
          </p:cNvSpPr>
          <p:nvPr>
            <p:ph type="title"/>
          </p:nvPr>
        </p:nvSpPr>
        <p:spPr>
          <a:xfrm>
            <a:off x="0" y="466345"/>
            <a:ext cx="12192000" cy="1362113"/>
          </a:xfrm>
        </p:spPr>
        <p:txBody>
          <a:bodyPr rtlCol="0">
            <a:normAutofit/>
          </a:bodyPr>
          <a:lstStyle/>
          <a:p>
            <a:pPr rtl="0"/>
            <a:r>
              <a:rPr lang="pt-BR" sz="3600" b="1" dirty="0"/>
              <a:t>Uma concepção voltada às necessidades da universidade </a:t>
            </a:r>
            <a:br>
              <a:rPr lang="pt-BR" sz="3600" b="1" dirty="0"/>
            </a:br>
            <a:r>
              <a:rPr lang="pt-BR" sz="3600" b="1" dirty="0"/>
              <a:t>e à formação do indivíduo</a:t>
            </a:r>
          </a:p>
        </p:txBody>
      </p:sp>
      <p:sp>
        <p:nvSpPr>
          <p:cNvPr id="14" name="Espaço Reservado para Conteúdo 2">
            <a:extLst>
              <a:ext uri="{FF2B5EF4-FFF2-40B4-BE49-F238E27FC236}">
                <a16:creationId xmlns:a16="http://schemas.microsoft.com/office/drawing/2014/main" id="{D40A8969-97E5-AB47-58CE-40707E6241F4}"/>
              </a:ext>
            </a:extLst>
          </p:cNvPr>
          <p:cNvSpPr>
            <a:spLocks noGrp="1"/>
          </p:cNvSpPr>
          <p:nvPr>
            <p:ph idx="1"/>
          </p:nvPr>
        </p:nvSpPr>
        <p:spPr>
          <a:xfrm>
            <a:off x="352496" y="1899067"/>
            <a:ext cx="11534703" cy="4832769"/>
          </a:xfrm>
        </p:spPr>
        <p:txBody>
          <a:bodyPr rtlCol="0">
            <a:normAutofit/>
          </a:bodyPr>
          <a:lstStyle/>
          <a:p>
            <a:pPr marL="0" indent="0">
              <a:buNone/>
            </a:pPr>
            <a:r>
              <a:rPr lang="pt-BR" sz="3200" dirty="0"/>
              <a:t>“A superação de uma dada realidade se produz em uma proposta avaliativa que possibilite ao estudante </a:t>
            </a:r>
            <a:r>
              <a:rPr lang="pt-BR" sz="3200" b="1" i="1" u="sng" dirty="0">
                <a:solidFill>
                  <a:schemeClr val="bg1">
                    <a:lumMod val="50000"/>
                  </a:schemeClr>
                </a:solidFill>
              </a:rPr>
              <a:t>integrar conteúdos</a:t>
            </a:r>
            <a:r>
              <a:rPr lang="pt-BR" sz="3200" b="1" i="1" dirty="0">
                <a:solidFill>
                  <a:schemeClr val="bg1">
                    <a:lumMod val="50000"/>
                  </a:schemeClr>
                </a:solidFill>
              </a:rPr>
              <a:t>, </a:t>
            </a:r>
            <a:r>
              <a:rPr lang="pt-BR" sz="3200" b="1" i="1" u="sng" dirty="0">
                <a:solidFill>
                  <a:schemeClr val="bg1">
                    <a:lumMod val="50000"/>
                  </a:schemeClr>
                </a:solidFill>
              </a:rPr>
              <a:t>articular diferentes perspectivas de análise</a:t>
            </a:r>
            <a:r>
              <a:rPr lang="pt-BR" sz="3200" b="1" i="1" dirty="0">
                <a:solidFill>
                  <a:schemeClr val="bg1">
                    <a:lumMod val="50000"/>
                  </a:schemeClr>
                </a:solidFill>
              </a:rPr>
              <a:t>, </a:t>
            </a:r>
            <a:r>
              <a:rPr lang="pt-BR" sz="3200" b="1" i="1" u="sng" dirty="0">
                <a:solidFill>
                  <a:schemeClr val="bg1">
                    <a:lumMod val="50000"/>
                  </a:schemeClr>
                </a:solidFill>
              </a:rPr>
              <a:t>exercitar a dúvida e o desenvolvimento do espírito de investigação</a:t>
            </a:r>
            <a:r>
              <a:rPr lang="pt-BR" sz="3200" dirty="0"/>
              <a:t>, colocando-se a aprendizagem como um ato de ampliação da autonomia do aluno e a avaliação da aprendizagem como oportunidade de inovação, de retomada, que permita ao aluno ampliar as suas possibilidades de questionar suas ações e decisões diante de situações singulares e divergentes com vistas à melhoria da qualidade da formação.”</a:t>
            </a:r>
            <a:r>
              <a:rPr lang="pt-BR" sz="2800" dirty="0"/>
              <a:t> </a:t>
            </a:r>
            <a:endParaRPr lang="pt-BR" sz="2800" b="1" dirty="0"/>
          </a:p>
        </p:txBody>
      </p:sp>
      <p:sp>
        <p:nvSpPr>
          <p:cNvPr id="2" name="CaixaDeTexto 1">
            <a:extLst>
              <a:ext uri="{FF2B5EF4-FFF2-40B4-BE49-F238E27FC236}">
                <a16:creationId xmlns:a16="http://schemas.microsoft.com/office/drawing/2014/main" id="{C94E2499-DDA3-2C77-0E1D-5A3295B52E87}"/>
              </a:ext>
            </a:extLst>
          </p:cNvPr>
          <p:cNvSpPr txBox="1"/>
          <p:nvPr/>
        </p:nvSpPr>
        <p:spPr>
          <a:xfrm>
            <a:off x="9275048" y="6396335"/>
            <a:ext cx="2916952" cy="461665"/>
          </a:xfrm>
          <a:prstGeom prst="rect">
            <a:avLst/>
          </a:prstGeom>
          <a:noFill/>
        </p:spPr>
        <p:txBody>
          <a:bodyPr wrap="none" rtlCol="0">
            <a:spAutoFit/>
          </a:bodyPr>
          <a:lstStyle/>
          <a:p>
            <a:r>
              <a:rPr lang="pt-BR" sz="2400" b="1" dirty="0">
                <a:solidFill>
                  <a:schemeClr val="bg1">
                    <a:lumMod val="50000"/>
                  </a:schemeClr>
                </a:solidFill>
              </a:rPr>
              <a:t>(Chaves, 2003, p. 8-9)</a:t>
            </a:r>
          </a:p>
        </p:txBody>
      </p:sp>
    </p:spTree>
    <p:extLst>
      <p:ext uri="{BB962C8B-B14F-4D97-AF65-F5344CB8AC3E}">
        <p14:creationId xmlns:p14="http://schemas.microsoft.com/office/powerpoint/2010/main" val="402806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541AB-6B60-FD62-71F7-4925E0F6F42A}"/>
            </a:ext>
          </a:extLst>
        </p:cNvPr>
        <p:cNvGrpSpPr/>
        <p:nvPr/>
      </p:nvGrpSpPr>
      <p:grpSpPr>
        <a:xfrm>
          <a:off x="0" y="0"/>
          <a:ext cx="0" cy="0"/>
          <a:chOff x="0" y="0"/>
          <a:chExt cx="0" cy="0"/>
        </a:xfrm>
      </p:grpSpPr>
      <p:sp>
        <p:nvSpPr>
          <p:cNvPr id="13" name="Título 1">
            <a:extLst>
              <a:ext uri="{FF2B5EF4-FFF2-40B4-BE49-F238E27FC236}">
                <a16:creationId xmlns:a16="http://schemas.microsoft.com/office/drawing/2014/main" id="{637DFD69-A550-1EDC-DF5C-277CE553F454}"/>
              </a:ext>
            </a:extLst>
          </p:cNvPr>
          <p:cNvSpPr>
            <a:spLocks noGrp="1"/>
          </p:cNvSpPr>
          <p:nvPr>
            <p:ph type="title"/>
          </p:nvPr>
        </p:nvSpPr>
        <p:spPr>
          <a:xfrm>
            <a:off x="0" y="496389"/>
            <a:ext cx="12004766" cy="1332069"/>
          </a:xfrm>
        </p:spPr>
        <p:txBody>
          <a:bodyPr rtlCol="0">
            <a:normAutofit/>
          </a:bodyPr>
          <a:lstStyle/>
          <a:p>
            <a:pPr rtl="0"/>
            <a:r>
              <a:rPr lang="pt-BR" sz="3600" b="1" dirty="0"/>
              <a:t>Uma concepção voltada às necessidades da universidade </a:t>
            </a:r>
            <a:br>
              <a:rPr lang="pt-BR" sz="3600" b="1" dirty="0"/>
            </a:br>
            <a:r>
              <a:rPr lang="pt-BR" sz="3600" b="1" dirty="0"/>
              <a:t>e à formação do indivíduo</a:t>
            </a:r>
          </a:p>
        </p:txBody>
      </p:sp>
      <p:sp>
        <p:nvSpPr>
          <p:cNvPr id="14" name="Espaço Reservado para Conteúdo 2">
            <a:extLst>
              <a:ext uri="{FF2B5EF4-FFF2-40B4-BE49-F238E27FC236}">
                <a16:creationId xmlns:a16="http://schemas.microsoft.com/office/drawing/2014/main" id="{DC8B897E-E8A6-2521-808E-F3A6969BB21E}"/>
              </a:ext>
            </a:extLst>
          </p:cNvPr>
          <p:cNvSpPr>
            <a:spLocks noGrp="1"/>
          </p:cNvSpPr>
          <p:nvPr>
            <p:ph idx="1"/>
          </p:nvPr>
        </p:nvSpPr>
        <p:spPr>
          <a:xfrm>
            <a:off x="187205" y="1899067"/>
            <a:ext cx="11660806" cy="4697675"/>
          </a:xfrm>
        </p:spPr>
        <p:txBody>
          <a:bodyPr rtlCol="0">
            <a:normAutofit/>
          </a:bodyPr>
          <a:lstStyle/>
          <a:p>
            <a:pPr marL="0" indent="0" algn="ctr">
              <a:buNone/>
            </a:pPr>
            <a:r>
              <a:rPr lang="pt-BR" sz="3200" dirty="0"/>
              <a:t>“Realizar avaliação é fazer consulta, é ato de </a:t>
            </a:r>
            <a:r>
              <a:rPr lang="pt-BR" sz="3200" b="1" dirty="0"/>
              <a:t>pesquisa</a:t>
            </a:r>
            <a:r>
              <a:rPr lang="pt-BR" sz="3200" dirty="0"/>
              <a:t>, pela necessidade de se </a:t>
            </a:r>
            <a:r>
              <a:rPr lang="pt-BR" sz="3200" b="1" dirty="0"/>
              <a:t>conhecer a realidade para intervir e construir percursos e, assim, chegar ao resultado desejado</a:t>
            </a:r>
            <a:r>
              <a:rPr lang="pt-BR" sz="3200" dirty="0"/>
              <a:t>. A prática de avaliação que metrifica e classifica, distancia-se do papel de investigação. </a:t>
            </a:r>
            <a:r>
              <a:rPr lang="pt-BR" sz="3200" b="1" dirty="0">
                <a:solidFill>
                  <a:schemeClr val="bg1">
                    <a:lumMod val="50000"/>
                  </a:schemeClr>
                </a:solidFill>
              </a:rPr>
              <a:t>Avaliar exige rigor, planejamento, análise, reflexão, utilizando-se de processos sistemáticos por meio de critérios avaliativos</a:t>
            </a:r>
            <a:r>
              <a:rPr lang="pt-BR" sz="3200" dirty="0"/>
              <a:t> que lhes fornecem informações para movimentar processos de </a:t>
            </a:r>
            <a:r>
              <a:rPr lang="pt-BR" sz="3200" i="1" dirty="0"/>
              <a:t>feedback</a:t>
            </a:r>
            <a:r>
              <a:rPr lang="pt-BR" sz="3200" dirty="0"/>
              <a:t>, num exercício de autoanálise para conhecimento de si e do que apreendeu num determinado período.”</a:t>
            </a:r>
            <a:endParaRPr lang="pt-BR" sz="2800" b="1" dirty="0"/>
          </a:p>
        </p:txBody>
      </p:sp>
      <p:sp>
        <p:nvSpPr>
          <p:cNvPr id="2" name="CaixaDeTexto 1">
            <a:extLst>
              <a:ext uri="{FF2B5EF4-FFF2-40B4-BE49-F238E27FC236}">
                <a16:creationId xmlns:a16="http://schemas.microsoft.com/office/drawing/2014/main" id="{74D50591-BE2B-43E8-6EE5-F746A47B5296}"/>
              </a:ext>
            </a:extLst>
          </p:cNvPr>
          <p:cNvSpPr txBox="1"/>
          <p:nvPr/>
        </p:nvSpPr>
        <p:spPr>
          <a:xfrm>
            <a:off x="9099804" y="6365909"/>
            <a:ext cx="2904962" cy="461665"/>
          </a:xfrm>
          <a:prstGeom prst="rect">
            <a:avLst/>
          </a:prstGeom>
          <a:noFill/>
        </p:spPr>
        <p:txBody>
          <a:bodyPr wrap="none" rtlCol="0">
            <a:spAutoFit/>
          </a:bodyPr>
          <a:lstStyle/>
          <a:p>
            <a:r>
              <a:rPr lang="pt-BR" sz="2400" b="1" dirty="0">
                <a:solidFill>
                  <a:schemeClr val="bg1">
                    <a:lumMod val="50000"/>
                  </a:schemeClr>
                </a:solidFill>
              </a:rPr>
              <a:t>(Arruda, 2025, p. 59)</a:t>
            </a:r>
          </a:p>
        </p:txBody>
      </p:sp>
    </p:spTree>
    <p:extLst>
      <p:ext uri="{BB962C8B-B14F-4D97-AF65-F5344CB8AC3E}">
        <p14:creationId xmlns:p14="http://schemas.microsoft.com/office/powerpoint/2010/main" val="301657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2A59A-8DFF-1CEE-7078-368208EE5894}"/>
            </a:ext>
          </a:extLst>
        </p:cNvPr>
        <p:cNvGrpSpPr/>
        <p:nvPr/>
      </p:nvGrpSpPr>
      <p:grpSpPr>
        <a:xfrm>
          <a:off x="0" y="0"/>
          <a:ext cx="0" cy="0"/>
          <a:chOff x="0" y="0"/>
          <a:chExt cx="0" cy="0"/>
        </a:xfrm>
      </p:grpSpPr>
      <p:sp>
        <p:nvSpPr>
          <p:cNvPr id="13" name="Título 1">
            <a:extLst>
              <a:ext uri="{FF2B5EF4-FFF2-40B4-BE49-F238E27FC236}">
                <a16:creationId xmlns:a16="http://schemas.microsoft.com/office/drawing/2014/main" id="{4DBFF9B3-09CC-BC5D-69C8-A643A4A3D0DB}"/>
              </a:ext>
            </a:extLst>
          </p:cNvPr>
          <p:cNvSpPr>
            <a:spLocks noGrp="1"/>
          </p:cNvSpPr>
          <p:nvPr>
            <p:ph type="title"/>
          </p:nvPr>
        </p:nvSpPr>
        <p:spPr>
          <a:xfrm>
            <a:off x="54428" y="401031"/>
            <a:ext cx="7221474" cy="1362113"/>
          </a:xfrm>
        </p:spPr>
        <p:txBody>
          <a:bodyPr rtlCol="0">
            <a:normAutofit/>
          </a:bodyPr>
          <a:lstStyle/>
          <a:p>
            <a:pPr rtl="0"/>
            <a:r>
              <a:rPr lang="pt-BR" sz="4800" b="1" dirty="0"/>
              <a:t>Ponto de partida</a:t>
            </a:r>
          </a:p>
        </p:txBody>
      </p:sp>
      <p:sp>
        <p:nvSpPr>
          <p:cNvPr id="14" name="Espaço Reservado para Conteúdo 2">
            <a:extLst>
              <a:ext uri="{FF2B5EF4-FFF2-40B4-BE49-F238E27FC236}">
                <a16:creationId xmlns:a16="http://schemas.microsoft.com/office/drawing/2014/main" id="{1C1C5228-61E6-16CC-B766-F2F679BC99EC}"/>
              </a:ext>
            </a:extLst>
          </p:cNvPr>
          <p:cNvSpPr>
            <a:spLocks noGrp="1"/>
          </p:cNvSpPr>
          <p:nvPr>
            <p:ph idx="1"/>
          </p:nvPr>
        </p:nvSpPr>
        <p:spPr>
          <a:xfrm>
            <a:off x="263434" y="1955618"/>
            <a:ext cx="11414760" cy="4719502"/>
          </a:xfrm>
        </p:spPr>
        <p:txBody>
          <a:bodyPr rtlCol="0">
            <a:normAutofit/>
          </a:bodyPr>
          <a:lstStyle/>
          <a:p>
            <a:r>
              <a:rPr lang="pt-BR" sz="3200" dirty="0"/>
              <a:t> </a:t>
            </a:r>
            <a:r>
              <a:rPr lang="pt-BR" sz="3200" b="1" dirty="0"/>
              <a:t>Definir</a:t>
            </a:r>
            <a:r>
              <a:rPr lang="pt-BR" sz="3200" dirty="0"/>
              <a:t> e </a:t>
            </a:r>
            <a:r>
              <a:rPr lang="pt-BR" sz="3200" b="1" dirty="0"/>
              <a:t>compreender</a:t>
            </a:r>
            <a:r>
              <a:rPr lang="pt-BR" sz="3200" dirty="0"/>
              <a:t> o papel da avaliação no processo de ensino aprendizagem.</a:t>
            </a:r>
          </a:p>
          <a:p>
            <a:endParaRPr lang="pt-BR" sz="3200" dirty="0"/>
          </a:p>
          <a:p>
            <a:r>
              <a:rPr lang="pt-BR" sz="3200" dirty="0"/>
              <a:t> Articular a avaliação:</a:t>
            </a:r>
          </a:p>
          <a:p>
            <a:pPr marL="450850">
              <a:buFont typeface="Courier New" panose="02070309020205020404" pitchFamily="49" charset="0"/>
              <a:buChar char="o"/>
            </a:pPr>
            <a:r>
              <a:rPr lang="pt-BR" sz="3200" dirty="0"/>
              <a:t> Aos objetivos, conteúdos e métodos.</a:t>
            </a:r>
          </a:p>
          <a:p>
            <a:pPr marL="450850">
              <a:buFont typeface="Courier New" panose="02070309020205020404" pitchFamily="49" charset="0"/>
              <a:buChar char="o"/>
            </a:pPr>
            <a:r>
              <a:rPr lang="pt-BR" sz="3200" dirty="0"/>
              <a:t> Ao projeto pedagógico de curso da instituição.</a:t>
            </a:r>
          </a:p>
          <a:p>
            <a:pPr marL="450850">
              <a:buFont typeface="Courier New" panose="02070309020205020404" pitchFamily="49" charset="0"/>
              <a:buChar char="o"/>
            </a:pPr>
            <a:r>
              <a:rPr lang="pt-BR" sz="3200" dirty="0"/>
              <a:t> Aos objetivos, características e perfil do profissional que se quer formar. </a:t>
            </a:r>
          </a:p>
        </p:txBody>
      </p:sp>
    </p:spTree>
    <p:extLst>
      <p:ext uri="{BB962C8B-B14F-4D97-AF65-F5344CB8AC3E}">
        <p14:creationId xmlns:p14="http://schemas.microsoft.com/office/powerpoint/2010/main" val="255184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17DC2-B111-3438-D1C9-6B9728E67C62}"/>
            </a:ext>
          </a:extLst>
        </p:cNvPr>
        <p:cNvGrpSpPr/>
        <p:nvPr/>
      </p:nvGrpSpPr>
      <p:grpSpPr>
        <a:xfrm>
          <a:off x="0" y="0"/>
          <a:ext cx="0" cy="0"/>
          <a:chOff x="0" y="0"/>
          <a:chExt cx="0" cy="0"/>
        </a:xfrm>
      </p:grpSpPr>
      <p:sp>
        <p:nvSpPr>
          <p:cNvPr id="14" name="Espaço Reservado para Conteúdo 2">
            <a:extLst>
              <a:ext uri="{FF2B5EF4-FFF2-40B4-BE49-F238E27FC236}">
                <a16:creationId xmlns:a16="http://schemas.microsoft.com/office/drawing/2014/main" id="{9AE68B9F-81BE-C2AF-273F-1CBB83402772}"/>
              </a:ext>
            </a:extLst>
          </p:cNvPr>
          <p:cNvSpPr>
            <a:spLocks noGrp="1"/>
          </p:cNvSpPr>
          <p:nvPr>
            <p:ph idx="1"/>
          </p:nvPr>
        </p:nvSpPr>
        <p:spPr>
          <a:xfrm>
            <a:off x="171993" y="1931868"/>
            <a:ext cx="11506201" cy="4651812"/>
          </a:xfrm>
        </p:spPr>
        <p:txBody>
          <a:bodyPr rtlCol="0">
            <a:normAutofit lnSpcReduction="10000"/>
          </a:bodyPr>
          <a:lstStyle/>
          <a:p>
            <a:pPr rtl="0"/>
            <a:r>
              <a:rPr lang="pt-BR" sz="3600" dirty="0"/>
              <a:t> Avaliação é parte integrante do processo de ensino e de aprendizagem.</a:t>
            </a:r>
          </a:p>
          <a:p>
            <a:pPr rtl="0"/>
            <a:endParaRPr lang="pt-BR" sz="3600" dirty="0"/>
          </a:p>
          <a:p>
            <a:pPr rtl="0"/>
            <a:r>
              <a:rPr lang="pt-BR" sz="3600" dirty="0"/>
              <a:t> Necessidade de definir </a:t>
            </a:r>
            <a:r>
              <a:rPr lang="pt-BR" sz="3600" b="1" u="sng" dirty="0"/>
              <a:t>o que se pretende avaliar</a:t>
            </a:r>
            <a:r>
              <a:rPr lang="pt-BR" sz="3600" dirty="0"/>
              <a:t> e o porquê.</a:t>
            </a:r>
          </a:p>
          <a:p>
            <a:pPr rtl="0"/>
            <a:endParaRPr lang="pt-BR" sz="3600" dirty="0"/>
          </a:p>
          <a:p>
            <a:pPr rtl="0"/>
            <a:r>
              <a:rPr lang="pt-BR" sz="3600" dirty="0"/>
              <a:t> Necessidade de diversificar os </a:t>
            </a:r>
            <a:r>
              <a:rPr lang="pt-BR" sz="3600" b="1" dirty="0"/>
              <a:t>mecanismos</a:t>
            </a:r>
            <a:r>
              <a:rPr lang="pt-BR" sz="3600" dirty="0"/>
              <a:t> e </a:t>
            </a:r>
            <a:r>
              <a:rPr lang="pt-BR" sz="3600" b="1" dirty="0"/>
              <a:t>instrumentos </a:t>
            </a:r>
            <a:r>
              <a:rPr lang="pt-BR" sz="3600" dirty="0"/>
              <a:t>avaliativos adequados aos objetivos.</a:t>
            </a:r>
          </a:p>
        </p:txBody>
      </p:sp>
      <p:sp>
        <p:nvSpPr>
          <p:cNvPr id="4" name="Título 1">
            <a:extLst>
              <a:ext uri="{FF2B5EF4-FFF2-40B4-BE49-F238E27FC236}">
                <a16:creationId xmlns:a16="http://schemas.microsoft.com/office/drawing/2014/main" id="{5CC282E9-08F5-151C-0B8D-FB6C0131741F}"/>
              </a:ext>
            </a:extLst>
          </p:cNvPr>
          <p:cNvSpPr>
            <a:spLocks noGrp="1"/>
          </p:cNvSpPr>
          <p:nvPr>
            <p:ph type="title"/>
          </p:nvPr>
        </p:nvSpPr>
        <p:spPr>
          <a:xfrm>
            <a:off x="54427" y="414094"/>
            <a:ext cx="7221474" cy="1362113"/>
          </a:xfrm>
        </p:spPr>
        <p:txBody>
          <a:bodyPr rtlCol="0">
            <a:normAutofit/>
          </a:bodyPr>
          <a:lstStyle/>
          <a:p>
            <a:pPr rtl="0"/>
            <a:r>
              <a:rPr lang="pt-BR" sz="4400" b="1" dirty="0"/>
              <a:t>Ponto de partida</a:t>
            </a:r>
          </a:p>
        </p:txBody>
      </p:sp>
    </p:spTree>
    <p:extLst>
      <p:ext uri="{BB962C8B-B14F-4D97-AF65-F5344CB8AC3E}">
        <p14:creationId xmlns:p14="http://schemas.microsoft.com/office/powerpoint/2010/main" val="3218977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B6FC1-7C2C-8807-72D2-A984A96CEEA3}"/>
            </a:ext>
          </a:extLst>
        </p:cNvPr>
        <p:cNvGrpSpPr/>
        <p:nvPr/>
      </p:nvGrpSpPr>
      <p:grpSpPr>
        <a:xfrm>
          <a:off x="0" y="0"/>
          <a:ext cx="0" cy="0"/>
          <a:chOff x="0" y="0"/>
          <a:chExt cx="0" cy="0"/>
        </a:xfrm>
      </p:grpSpPr>
      <p:sp>
        <p:nvSpPr>
          <p:cNvPr id="14" name="Espaço Reservado para Conteúdo 2">
            <a:extLst>
              <a:ext uri="{FF2B5EF4-FFF2-40B4-BE49-F238E27FC236}">
                <a16:creationId xmlns:a16="http://schemas.microsoft.com/office/drawing/2014/main" id="{0C6C849D-A716-B3F2-9236-41A1DC9A7901}"/>
              </a:ext>
            </a:extLst>
          </p:cNvPr>
          <p:cNvSpPr>
            <a:spLocks noGrp="1"/>
          </p:cNvSpPr>
          <p:nvPr>
            <p:ph idx="1"/>
          </p:nvPr>
        </p:nvSpPr>
        <p:spPr>
          <a:xfrm>
            <a:off x="269372" y="2071996"/>
            <a:ext cx="11252068" cy="4420244"/>
          </a:xfrm>
        </p:spPr>
        <p:txBody>
          <a:bodyPr rtlCol="0">
            <a:normAutofit/>
          </a:bodyPr>
          <a:lstStyle/>
          <a:p>
            <a:pPr rtl="0"/>
            <a:r>
              <a:rPr lang="pt-BR" sz="4000" dirty="0"/>
              <a:t> </a:t>
            </a:r>
            <a:r>
              <a:rPr lang="pt-BR" sz="4000" b="1" dirty="0"/>
              <a:t>Coerência</a:t>
            </a:r>
            <a:r>
              <a:rPr lang="pt-BR" sz="4000" dirty="0"/>
              <a:t> entre avaliação e os procedimentos de ensino.</a:t>
            </a:r>
          </a:p>
          <a:p>
            <a:pPr rtl="0"/>
            <a:endParaRPr lang="pt-BR" sz="4000" dirty="0"/>
          </a:p>
          <a:p>
            <a:pPr rtl="0"/>
            <a:r>
              <a:rPr lang="pt-BR" sz="4000" dirty="0"/>
              <a:t> Visão da avaliação como um </a:t>
            </a:r>
            <a:r>
              <a:rPr lang="pt-BR" sz="4000" b="1" dirty="0"/>
              <a:t>processo</a:t>
            </a:r>
            <a:r>
              <a:rPr lang="pt-BR" sz="4000" dirty="0"/>
              <a:t>, que deve ter caráter continuado, cumulativo e sistêmico.</a:t>
            </a:r>
          </a:p>
          <a:p>
            <a:pPr marL="0" indent="0">
              <a:buNone/>
            </a:pPr>
            <a:endParaRPr lang="pt-BR" sz="4000" dirty="0"/>
          </a:p>
        </p:txBody>
      </p:sp>
      <p:sp>
        <p:nvSpPr>
          <p:cNvPr id="4" name="Título 1">
            <a:extLst>
              <a:ext uri="{FF2B5EF4-FFF2-40B4-BE49-F238E27FC236}">
                <a16:creationId xmlns:a16="http://schemas.microsoft.com/office/drawing/2014/main" id="{97ADDEFB-C2AC-EB82-5FD3-5F00BC9C7B24}"/>
              </a:ext>
            </a:extLst>
          </p:cNvPr>
          <p:cNvSpPr>
            <a:spLocks noGrp="1"/>
          </p:cNvSpPr>
          <p:nvPr>
            <p:ph type="title"/>
          </p:nvPr>
        </p:nvSpPr>
        <p:spPr>
          <a:xfrm>
            <a:off x="132804" y="466344"/>
            <a:ext cx="7221474" cy="1362113"/>
          </a:xfrm>
        </p:spPr>
        <p:txBody>
          <a:bodyPr rtlCol="0">
            <a:normAutofit/>
          </a:bodyPr>
          <a:lstStyle/>
          <a:p>
            <a:pPr rtl="0"/>
            <a:r>
              <a:rPr lang="pt-BR" sz="4400" b="1" dirty="0"/>
              <a:t>Ponto de partida</a:t>
            </a:r>
          </a:p>
        </p:txBody>
      </p:sp>
    </p:spTree>
    <p:extLst>
      <p:ext uri="{BB962C8B-B14F-4D97-AF65-F5344CB8AC3E}">
        <p14:creationId xmlns:p14="http://schemas.microsoft.com/office/powerpoint/2010/main" val="4229336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9B314-8899-8213-6EE5-99CAA65C5DDA}"/>
            </a:ext>
          </a:extLst>
        </p:cNvPr>
        <p:cNvGrpSpPr/>
        <p:nvPr/>
      </p:nvGrpSpPr>
      <p:grpSpPr>
        <a:xfrm>
          <a:off x="0" y="0"/>
          <a:ext cx="0" cy="0"/>
          <a:chOff x="0" y="0"/>
          <a:chExt cx="0" cy="0"/>
        </a:xfrm>
      </p:grpSpPr>
      <p:sp>
        <p:nvSpPr>
          <p:cNvPr id="13" name="Título 1">
            <a:extLst>
              <a:ext uri="{FF2B5EF4-FFF2-40B4-BE49-F238E27FC236}">
                <a16:creationId xmlns:a16="http://schemas.microsoft.com/office/drawing/2014/main" id="{BB306BBF-C805-AC65-1CA0-E4434C1870AC}"/>
              </a:ext>
            </a:extLst>
          </p:cNvPr>
          <p:cNvSpPr>
            <a:spLocks noGrp="1"/>
          </p:cNvSpPr>
          <p:nvPr>
            <p:ph type="title"/>
          </p:nvPr>
        </p:nvSpPr>
        <p:spPr>
          <a:xfrm>
            <a:off x="9302" y="466344"/>
            <a:ext cx="11211692" cy="1218765"/>
          </a:xfrm>
        </p:spPr>
        <p:txBody>
          <a:bodyPr rtlCol="0">
            <a:normAutofit/>
          </a:bodyPr>
          <a:lstStyle/>
          <a:p>
            <a:pPr rtl="0"/>
            <a:r>
              <a:rPr lang="pt-BR" sz="4000" b="1" dirty="0"/>
              <a:t>Um parêntese: O que é aprendizagem?</a:t>
            </a:r>
          </a:p>
        </p:txBody>
      </p:sp>
      <p:sp>
        <p:nvSpPr>
          <p:cNvPr id="14" name="Espaço Reservado para Conteúdo 2">
            <a:extLst>
              <a:ext uri="{FF2B5EF4-FFF2-40B4-BE49-F238E27FC236}">
                <a16:creationId xmlns:a16="http://schemas.microsoft.com/office/drawing/2014/main" id="{B9F63014-9F73-BACD-D3A0-E56EC08ADD8D}"/>
              </a:ext>
            </a:extLst>
          </p:cNvPr>
          <p:cNvSpPr>
            <a:spLocks noGrp="1"/>
          </p:cNvSpPr>
          <p:nvPr>
            <p:ph idx="1"/>
          </p:nvPr>
        </p:nvSpPr>
        <p:spPr>
          <a:xfrm>
            <a:off x="113805" y="2012620"/>
            <a:ext cx="11551326" cy="4597186"/>
          </a:xfrm>
        </p:spPr>
        <p:txBody>
          <a:bodyPr rtlCol="0">
            <a:normAutofit/>
          </a:bodyPr>
          <a:lstStyle/>
          <a:p>
            <a:pPr marL="514350" indent="-514350">
              <a:buFont typeface="+mj-lt"/>
              <a:buAutoNum type="arabicParenR"/>
            </a:pPr>
            <a:r>
              <a:rPr lang="pt-BR" sz="4000" i="1" dirty="0"/>
              <a:t>Aumentar quantitativamente o conhecimento (‘saber muito’)?</a:t>
            </a:r>
          </a:p>
          <a:p>
            <a:pPr marL="514350" indent="-514350">
              <a:buFont typeface="+mj-lt"/>
              <a:buAutoNum type="arabicParenR"/>
            </a:pPr>
            <a:r>
              <a:rPr lang="pt-BR" sz="4000" i="1" dirty="0"/>
              <a:t>Saber memorizar?</a:t>
            </a:r>
          </a:p>
          <a:p>
            <a:pPr marL="514350" indent="-514350">
              <a:buFont typeface="+mj-lt"/>
              <a:buAutoNum type="arabicParenR"/>
            </a:pPr>
            <a:r>
              <a:rPr lang="pt-BR" sz="4000" i="1" dirty="0"/>
              <a:t>Adquirir fatos, habilidades e métodos?</a:t>
            </a:r>
          </a:p>
          <a:p>
            <a:pPr marL="514350" indent="-514350">
              <a:buFont typeface="+mj-lt"/>
              <a:buAutoNum type="arabicParenR"/>
            </a:pPr>
            <a:r>
              <a:rPr lang="pt-BR" sz="4000" u="sng" dirty="0"/>
              <a:t>Extrair significado de algo?</a:t>
            </a:r>
          </a:p>
          <a:p>
            <a:pPr marL="514350" indent="-514350">
              <a:buFont typeface="+mj-lt"/>
              <a:buAutoNum type="arabicParenR"/>
            </a:pPr>
            <a:r>
              <a:rPr lang="pt-BR" sz="4000" u="sng" dirty="0"/>
              <a:t>Compreender a realidade?</a:t>
            </a:r>
          </a:p>
        </p:txBody>
      </p:sp>
    </p:spTree>
    <p:extLst>
      <p:ext uri="{BB962C8B-B14F-4D97-AF65-F5344CB8AC3E}">
        <p14:creationId xmlns:p14="http://schemas.microsoft.com/office/powerpoint/2010/main" val="3914828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00446-D7CF-B724-8CB4-32B91E2CABDD}"/>
            </a:ext>
          </a:extLst>
        </p:cNvPr>
        <p:cNvGrpSpPr/>
        <p:nvPr/>
      </p:nvGrpSpPr>
      <p:grpSpPr>
        <a:xfrm>
          <a:off x="0" y="0"/>
          <a:ext cx="0" cy="0"/>
          <a:chOff x="0" y="0"/>
          <a:chExt cx="0" cy="0"/>
        </a:xfrm>
      </p:grpSpPr>
      <p:sp>
        <p:nvSpPr>
          <p:cNvPr id="13" name="Título 1">
            <a:extLst>
              <a:ext uri="{FF2B5EF4-FFF2-40B4-BE49-F238E27FC236}">
                <a16:creationId xmlns:a16="http://schemas.microsoft.com/office/drawing/2014/main" id="{0DB1C31B-F67B-23E7-0ABB-1D2D1E31DFE4}"/>
              </a:ext>
            </a:extLst>
          </p:cNvPr>
          <p:cNvSpPr>
            <a:spLocks noGrp="1"/>
          </p:cNvSpPr>
          <p:nvPr>
            <p:ph type="title"/>
          </p:nvPr>
        </p:nvSpPr>
        <p:spPr>
          <a:xfrm>
            <a:off x="60366" y="390342"/>
            <a:ext cx="7221474" cy="1362113"/>
          </a:xfrm>
        </p:spPr>
        <p:txBody>
          <a:bodyPr rtlCol="0">
            <a:normAutofit/>
          </a:bodyPr>
          <a:lstStyle/>
          <a:p>
            <a:pPr rtl="0"/>
            <a:r>
              <a:rPr lang="pt-BR" sz="4800" b="1" dirty="0"/>
              <a:t>O que e para que avaliar?</a:t>
            </a:r>
          </a:p>
        </p:txBody>
      </p:sp>
      <p:sp>
        <p:nvSpPr>
          <p:cNvPr id="14" name="Espaço Reservado para Conteúdo 2">
            <a:extLst>
              <a:ext uri="{FF2B5EF4-FFF2-40B4-BE49-F238E27FC236}">
                <a16:creationId xmlns:a16="http://schemas.microsoft.com/office/drawing/2014/main" id="{9BCBA944-EE9E-AFE6-D539-0DADE4FBE65E}"/>
              </a:ext>
            </a:extLst>
          </p:cNvPr>
          <p:cNvSpPr>
            <a:spLocks noGrp="1"/>
          </p:cNvSpPr>
          <p:nvPr>
            <p:ph idx="1"/>
          </p:nvPr>
        </p:nvSpPr>
        <p:spPr>
          <a:xfrm>
            <a:off x="151806" y="1979370"/>
            <a:ext cx="10546673" cy="4656561"/>
          </a:xfrm>
        </p:spPr>
        <p:txBody>
          <a:bodyPr rtlCol="0">
            <a:normAutofit/>
          </a:bodyPr>
          <a:lstStyle/>
          <a:p>
            <a:pPr rtl="0"/>
            <a:r>
              <a:rPr lang="pt-BR" sz="4000" dirty="0"/>
              <a:t> Aprendizagem dos estudantes.</a:t>
            </a:r>
          </a:p>
          <a:p>
            <a:pPr rtl="0"/>
            <a:endParaRPr lang="pt-BR" sz="4000" dirty="0"/>
          </a:p>
          <a:p>
            <a:pPr rtl="0"/>
            <a:r>
              <a:rPr lang="pt-BR" sz="4000" dirty="0"/>
              <a:t> Planejamento da aula.</a:t>
            </a:r>
          </a:p>
          <a:p>
            <a:pPr rtl="0"/>
            <a:endParaRPr lang="pt-BR" sz="4000" dirty="0"/>
          </a:p>
          <a:p>
            <a:pPr rtl="0"/>
            <a:r>
              <a:rPr lang="pt-BR" sz="4000" dirty="0"/>
              <a:t> Participação e envolvimento dos estudantes nas atividades.</a:t>
            </a:r>
          </a:p>
          <a:p>
            <a:pPr rtl="0"/>
            <a:endParaRPr lang="pt-BR" sz="4000" dirty="0"/>
          </a:p>
        </p:txBody>
      </p:sp>
    </p:spTree>
    <p:extLst>
      <p:ext uri="{BB962C8B-B14F-4D97-AF65-F5344CB8AC3E}">
        <p14:creationId xmlns:p14="http://schemas.microsoft.com/office/powerpoint/2010/main" val="144586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4F9AE-53A4-D125-4E8A-A6F7E7BA3642}"/>
            </a:ext>
          </a:extLst>
        </p:cNvPr>
        <p:cNvGrpSpPr/>
        <p:nvPr/>
      </p:nvGrpSpPr>
      <p:grpSpPr>
        <a:xfrm>
          <a:off x="0" y="0"/>
          <a:ext cx="0" cy="0"/>
          <a:chOff x="0" y="0"/>
          <a:chExt cx="0" cy="0"/>
        </a:xfrm>
      </p:grpSpPr>
      <p:sp>
        <p:nvSpPr>
          <p:cNvPr id="13" name="Título 1">
            <a:extLst>
              <a:ext uri="{FF2B5EF4-FFF2-40B4-BE49-F238E27FC236}">
                <a16:creationId xmlns:a16="http://schemas.microsoft.com/office/drawing/2014/main" id="{546EA480-93C1-45AB-94D3-29098CDDF85F}"/>
              </a:ext>
            </a:extLst>
          </p:cNvPr>
          <p:cNvSpPr>
            <a:spLocks noGrp="1"/>
          </p:cNvSpPr>
          <p:nvPr>
            <p:ph type="title"/>
          </p:nvPr>
        </p:nvSpPr>
        <p:spPr>
          <a:xfrm>
            <a:off x="78179" y="390343"/>
            <a:ext cx="7221474" cy="1362113"/>
          </a:xfrm>
        </p:spPr>
        <p:txBody>
          <a:bodyPr rtlCol="0">
            <a:normAutofit/>
          </a:bodyPr>
          <a:lstStyle/>
          <a:p>
            <a:pPr rtl="0"/>
            <a:r>
              <a:rPr lang="pt-BR" sz="5400" b="1" dirty="0"/>
              <a:t>Como avaliar?</a:t>
            </a:r>
          </a:p>
        </p:txBody>
      </p:sp>
      <p:sp>
        <p:nvSpPr>
          <p:cNvPr id="14" name="Espaço Reservado para Conteúdo 2">
            <a:extLst>
              <a:ext uri="{FF2B5EF4-FFF2-40B4-BE49-F238E27FC236}">
                <a16:creationId xmlns:a16="http://schemas.microsoft.com/office/drawing/2014/main" id="{8F641277-68E1-3A92-8EC1-C82E95532BDC}"/>
              </a:ext>
            </a:extLst>
          </p:cNvPr>
          <p:cNvSpPr>
            <a:spLocks noGrp="1"/>
          </p:cNvSpPr>
          <p:nvPr>
            <p:ph idx="1"/>
          </p:nvPr>
        </p:nvSpPr>
        <p:spPr>
          <a:xfrm>
            <a:off x="78178" y="1900991"/>
            <a:ext cx="11626141" cy="4826380"/>
          </a:xfrm>
        </p:spPr>
        <p:txBody>
          <a:bodyPr rtlCol="0">
            <a:normAutofit/>
          </a:bodyPr>
          <a:lstStyle/>
          <a:p>
            <a:pPr rtl="0"/>
            <a:r>
              <a:rPr lang="pt-BR" sz="3200" dirty="0"/>
              <a:t> "Não existem problemas no aluno ser notificado com uma nota e/ou conceito no fim do bimestre/trimestre, </a:t>
            </a:r>
            <a:r>
              <a:rPr lang="pt-BR" sz="3200" b="1" dirty="0"/>
              <a:t>desde que a soma dos pontos seja por intermédio de instrumentos pautados em </a:t>
            </a:r>
            <a:r>
              <a:rPr lang="pt-BR" sz="3200" b="1" dirty="0">
                <a:solidFill>
                  <a:schemeClr val="bg1">
                    <a:lumMod val="50000"/>
                  </a:schemeClr>
                </a:solidFill>
              </a:rPr>
              <a:t>critérios avaliativos mais coerentes com o cenário e as políticas públicas educacionais</a:t>
            </a:r>
            <a:r>
              <a:rPr lang="pt-BR" sz="3200" dirty="0"/>
              <a:t>" (Negrão &amp; Miki, 2022, p. 210).</a:t>
            </a:r>
          </a:p>
          <a:p>
            <a:pPr rtl="0"/>
            <a:endParaRPr lang="pt-BR" sz="3200" dirty="0"/>
          </a:p>
          <a:p>
            <a:pPr rtl="0"/>
            <a:r>
              <a:rPr lang="pt-BR" sz="3200" dirty="0"/>
              <a:t> É importante estabelecer, portanto, critérios de avaliação, e construir instrumentos avaliativos alinhados a eles.</a:t>
            </a:r>
          </a:p>
        </p:txBody>
      </p:sp>
    </p:spTree>
    <p:extLst>
      <p:ext uri="{BB962C8B-B14F-4D97-AF65-F5344CB8AC3E}">
        <p14:creationId xmlns:p14="http://schemas.microsoft.com/office/powerpoint/2010/main" val="2834209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AD8CA-FD9E-BA05-D122-C0F25708A451}"/>
            </a:ext>
          </a:extLst>
        </p:cNvPr>
        <p:cNvGrpSpPr/>
        <p:nvPr/>
      </p:nvGrpSpPr>
      <p:grpSpPr>
        <a:xfrm>
          <a:off x="0" y="0"/>
          <a:ext cx="0" cy="0"/>
          <a:chOff x="0" y="0"/>
          <a:chExt cx="0" cy="0"/>
        </a:xfrm>
      </p:grpSpPr>
      <p:sp>
        <p:nvSpPr>
          <p:cNvPr id="13" name="Título 1">
            <a:extLst>
              <a:ext uri="{FF2B5EF4-FFF2-40B4-BE49-F238E27FC236}">
                <a16:creationId xmlns:a16="http://schemas.microsoft.com/office/drawing/2014/main" id="{C2D4B2CC-8D00-9AF6-F366-EE34B072EE92}"/>
              </a:ext>
            </a:extLst>
          </p:cNvPr>
          <p:cNvSpPr>
            <a:spLocks noGrp="1"/>
          </p:cNvSpPr>
          <p:nvPr>
            <p:ph type="title"/>
          </p:nvPr>
        </p:nvSpPr>
        <p:spPr>
          <a:xfrm>
            <a:off x="0" y="472779"/>
            <a:ext cx="7221474" cy="1362113"/>
          </a:xfrm>
        </p:spPr>
        <p:txBody>
          <a:bodyPr rtlCol="0">
            <a:normAutofit/>
          </a:bodyPr>
          <a:lstStyle/>
          <a:p>
            <a:pPr rtl="0"/>
            <a:r>
              <a:rPr lang="pt-BR" sz="4800" b="1" dirty="0"/>
              <a:t>Quando avaliar?</a:t>
            </a:r>
          </a:p>
        </p:txBody>
      </p:sp>
      <p:graphicFrame>
        <p:nvGraphicFramePr>
          <p:cNvPr id="4" name="Diagrama 3">
            <a:extLst>
              <a:ext uri="{FF2B5EF4-FFF2-40B4-BE49-F238E27FC236}">
                <a16:creationId xmlns:a16="http://schemas.microsoft.com/office/drawing/2014/main" id="{442B1AEE-139A-1452-6423-D24F8FAA5ED4}"/>
              </a:ext>
            </a:extLst>
          </p:cNvPr>
          <p:cNvGraphicFramePr/>
          <p:nvPr>
            <p:extLst>
              <p:ext uri="{D42A27DB-BD31-4B8C-83A1-F6EECF244321}">
                <p14:modId xmlns:p14="http://schemas.microsoft.com/office/powerpoint/2010/main" val="1511582978"/>
              </p:ext>
            </p:extLst>
          </p:nvPr>
        </p:nvGraphicFramePr>
        <p:xfrm>
          <a:off x="389708" y="1566508"/>
          <a:ext cx="11412584" cy="52914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377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D09E5-06FC-D781-35B0-A1EA4D20B907}"/>
            </a:ext>
          </a:extLst>
        </p:cNvPr>
        <p:cNvGrpSpPr/>
        <p:nvPr/>
      </p:nvGrpSpPr>
      <p:grpSpPr>
        <a:xfrm>
          <a:off x="0" y="0"/>
          <a:ext cx="0" cy="0"/>
          <a:chOff x="0" y="0"/>
          <a:chExt cx="0" cy="0"/>
        </a:xfrm>
      </p:grpSpPr>
      <p:sp>
        <p:nvSpPr>
          <p:cNvPr id="7" name="Título 1">
            <a:extLst>
              <a:ext uri="{FF2B5EF4-FFF2-40B4-BE49-F238E27FC236}">
                <a16:creationId xmlns:a16="http://schemas.microsoft.com/office/drawing/2014/main" id="{190929D6-4B9D-7010-A1EC-1EAD75CB1292}"/>
              </a:ext>
            </a:extLst>
          </p:cNvPr>
          <p:cNvSpPr>
            <a:spLocks noGrp="1"/>
          </p:cNvSpPr>
          <p:nvPr>
            <p:ph type="title"/>
          </p:nvPr>
        </p:nvSpPr>
        <p:spPr>
          <a:xfrm>
            <a:off x="-1" y="420528"/>
            <a:ext cx="11560629" cy="1382146"/>
          </a:xfrm>
        </p:spPr>
        <p:txBody>
          <a:bodyPr rtlCol="0">
            <a:normAutofit/>
          </a:bodyPr>
          <a:lstStyle/>
          <a:p>
            <a:pPr rtl="0"/>
            <a:r>
              <a:rPr lang="pt-BR" sz="4400" b="1" dirty="0"/>
              <a:t>Instrumentos avaliativos: alguns exemplos</a:t>
            </a:r>
          </a:p>
        </p:txBody>
      </p:sp>
      <p:pic>
        <p:nvPicPr>
          <p:cNvPr id="9" name="Imagem 8" descr="Texto&#10;&#10;O conteúdo gerado por IA pode estar incorreto.">
            <a:extLst>
              <a:ext uri="{FF2B5EF4-FFF2-40B4-BE49-F238E27FC236}">
                <a16:creationId xmlns:a16="http://schemas.microsoft.com/office/drawing/2014/main" id="{F9792F6B-7D17-E89D-CA56-F1EE54BB0ADB}"/>
              </a:ext>
            </a:extLst>
          </p:cNvPr>
          <p:cNvPicPr>
            <a:picLocks noChangeAspect="1"/>
          </p:cNvPicPr>
          <p:nvPr/>
        </p:nvPicPr>
        <p:blipFill>
          <a:blip r:embed="rId3"/>
          <a:stretch>
            <a:fillRect/>
          </a:stretch>
        </p:blipFill>
        <p:spPr>
          <a:xfrm>
            <a:off x="2134392" y="1949119"/>
            <a:ext cx="8705405" cy="4908881"/>
          </a:xfrm>
          <a:prstGeom prst="rect">
            <a:avLst/>
          </a:prstGeom>
        </p:spPr>
      </p:pic>
    </p:spTree>
    <p:extLst>
      <p:ext uri="{BB962C8B-B14F-4D97-AF65-F5344CB8AC3E}">
        <p14:creationId xmlns:p14="http://schemas.microsoft.com/office/powerpoint/2010/main" val="167372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542-055D-426E-FF87-A33999432326}"/>
            </a:ext>
          </a:extLst>
        </p:cNvPr>
        <p:cNvGrpSpPr/>
        <p:nvPr/>
      </p:nvGrpSpPr>
      <p:grpSpPr>
        <a:xfrm>
          <a:off x="0" y="0"/>
          <a:ext cx="0" cy="0"/>
          <a:chOff x="0" y="0"/>
          <a:chExt cx="0" cy="0"/>
        </a:xfrm>
      </p:grpSpPr>
      <p:pic>
        <p:nvPicPr>
          <p:cNvPr id="7" name="Imagem 6" descr="Gráfico, Gráfico de barras&#10;&#10;O conteúdo gerado por IA pode estar incorreto.">
            <a:extLst>
              <a:ext uri="{FF2B5EF4-FFF2-40B4-BE49-F238E27FC236}">
                <a16:creationId xmlns:a16="http://schemas.microsoft.com/office/drawing/2014/main" id="{06F0E780-B579-4C61-B444-F682D5E6AA81}"/>
              </a:ext>
            </a:extLst>
          </p:cNvPr>
          <p:cNvPicPr>
            <a:picLocks noChangeAspect="1"/>
          </p:cNvPicPr>
          <p:nvPr/>
        </p:nvPicPr>
        <p:blipFill>
          <a:blip r:embed="rId3"/>
          <a:stretch>
            <a:fillRect/>
          </a:stretch>
        </p:blipFill>
        <p:spPr>
          <a:xfrm>
            <a:off x="1524000" y="0"/>
            <a:ext cx="9144000" cy="6831480"/>
          </a:xfrm>
          <a:prstGeom prst="rect">
            <a:avLst/>
          </a:prstGeom>
        </p:spPr>
      </p:pic>
      <p:sp>
        <p:nvSpPr>
          <p:cNvPr id="5" name="Espaço Reservado para Conteúdo 4">
            <a:extLst>
              <a:ext uri="{FF2B5EF4-FFF2-40B4-BE49-F238E27FC236}">
                <a16:creationId xmlns:a16="http://schemas.microsoft.com/office/drawing/2014/main" id="{0A80AD7A-8331-9851-D356-87C21BED21F8}"/>
              </a:ext>
            </a:extLst>
          </p:cNvPr>
          <p:cNvSpPr>
            <a:spLocks noGrp="1"/>
          </p:cNvSpPr>
          <p:nvPr>
            <p:ph idx="1"/>
          </p:nvPr>
        </p:nvSpPr>
        <p:spPr>
          <a:xfrm>
            <a:off x="1524000" y="5915288"/>
            <a:ext cx="3178629" cy="533013"/>
          </a:xfrm>
        </p:spPr>
        <p:txBody>
          <a:bodyPr>
            <a:normAutofit/>
          </a:bodyPr>
          <a:lstStyle/>
          <a:p>
            <a:pPr marL="0" indent="0" algn="ctr">
              <a:buNone/>
            </a:pPr>
            <a:r>
              <a:rPr lang="pt-BR" sz="2400" b="1" dirty="0">
                <a:solidFill>
                  <a:schemeClr val="bg1">
                    <a:lumMod val="50000"/>
                  </a:schemeClr>
                </a:solidFill>
              </a:rPr>
              <a:t>(Arruda, 2025, p. 140)</a:t>
            </a:r>
          </a:p>
        </p:txBody>
      </p:sp>
      <p:cxnSp>
        <p:nvCxnSpPr>
          <p:cNvPr id="3" name="Conector reto 2">
            <a:extLst>
              <a:ext uri="{FF2B5EF4-FFF2-40B4-BE49-F238E27FC236}">
                <a16:creationId xmlns:a16="http://schemas.microsoft.com/office/drawing/2014/main" id="{AA516777-DE62-162C-1474-5E1504AD2EAB}"/>
              </a:ext>
            </a:extLst>
          </p:cNvPr>
          <p:cNvCxnSpPr/>
          <p:nvPr/>
        </p:nvCxnSpPr>
        <p:spPr>
          <a:xfrm>
            <a:off x="3752603" y="391886"/>
            <a:ext cx="596141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870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011EC-D6A8-4CC0-B5C0-12DFFA53C2BE}"/>
            </a:ext>
          </a:extLst>
        </p:cNvPr>
        <p:cNvGrpSpPr/>
        <p:nvPr/>
      </p:nvGrpSpPr>
      <p:grpSpPr>
        <a:xfrm>
          <a:off x="0" y="0"/>
          <a:ext cx="0" cy="0"/>
          <a:chOff x="0" y="0"/>
          <a:chExt cx="0" cy="0"/>
        </a:xfrm>
      </p:grpSpPr>
      <p:sp>
        <p:nvSpPr>
          <p:cNvPr id="7" name="Título 1">
            <a:extLst>
              <a:ext uri="{FF2B5EF4-FFF2-40B4-BE49-F238E27FC236}">
                <a16:creationId xmlns:a16="http://schemas.microsoft.com/office/drawing/2014/main" id="{9B1A8592-85DA-AEAB-F4DA-E93FC9AAA263}"/>
              </a:ext>
            </a:extLst>
          </p:cNvPr>
          <p:cNvSpPr>
            <a:spLocks noGrp="1"/>
          </p:cNvSpPr>
          <p:nvPr>
            <p:ph type="title"/>
          </p:nvPr>
        </p:nvSpPr>
        <p:spPr>
          <a:xfrm>
            <a:off x="0" y="459716"/>
            <a:ext cx="9144000" cy="1362113"/>
          </a:xfrm>
        </p:spPr>
        <p:txBody>
          <a:bodyPr rtlCol="0">
            <a:normAutofit/>
          </a:bodyPr>
          <a:lstStyle/>
          <a:p>
            <a:pPr rtl="0"/>
            <a:r>
              <a:rPr lang="pt-BR" sz="4400" b="1" dirty="0"/>
              <a:t>Um comentário acerca da PROVA</a:t>
            </a:r>
          </a:p>
        </p:txBody>
      </p:sp>
      <p:sp>
        <p:nvSpPr>
          <p:cNvPr id="2" name="Espaço Reservado para Conteúdo 2">
            <a:extLst>
              <a:ext uri="{FF2B5EF4-FFF2-40B4-BE49-F238E27FC236}">
                <a16:creationId xmlns:a16="http://schemas.microsoft.com/office/drawing/2014/main" id="{C56D297F-3186-EF03-69EE-0952EC77B30C}"/>
              </a:ext>
            </a:extLst>
          </p:cNvPr>
          <p:cNvSpPr>
            <a:spLocks noGrp="1"/>
          </p:cNvSpPr>
          <p:nvPr>
            <p:ph idx="1"/>
          </p:nvPr>
        </p:nvSpPr>
        <p:spPr>
          <a:xfrm>
            <a:off x="195744" y="1979369"/>
            <a:ext cx="11762707" cy="4744441"/>
          </a:xfrm>
        </p:spPr>
        <p:txBody>
          <a:bodyPr rtlCol="0">
            <a:normAutofit lnSpcReduction="10000"/>
          </a:bodyPr>
          <a:lstStyle/>
          <a:p>
            <a:pPr defTabSz="914400">
              <a:spcBef>
                <a:spcPts val="0"/>
              </a:spcBef>
              <a:defRPr/>
            </a:pPr>
            <a:r>
              <a:rPr lang="pt-BR" sz="4000" dirty="0">
                <a:latin typeface="+mj-lt"/>
              </a:rPr>
              <a:t> Uma prova bem elaborada permite uma </a:t>
            </a:r>
            <a:r>
              <a:rPr lang="pt-BR" sz="4000" b="1" dirty="0">
                <a:solidFill>
                  <a:schemeClr val="accent2">
                    <a:lumMod val="75000"/>
                  </a:schemeClr>
                </a:solidFill>
                <a:latin typeface="+mj-lt"/>
              </a:rPr>
              <a:t>objetividade</a:t>
            </a:r>
            <a:r>
              <a:rPr lang="pt-BR" sz="4000" dirty="0">
                <a:latin typeface="+mj-lt"/>
              </a:rPr>
              <a:t> que é difícil de ser obtida a partir de outros instrumentos avaliativos.</a:t>
            </a:r>
          </a:p>
          <a:p>
            <a:pPr defTabSz="914400">
              <a:spcBef>
                <a:spcPts val="0"/>
              </a:spcBef>
              <a:defRPr/>
            </a:pPr>
            <a:endParaRPr lang="pt-BR" sz="4000" dirty="0">
              <a:latin typeface="+mj-lt"/>
            </a:endParaRPr>
          </a:p>
          <a:p>
            <a:pPr defTabSz="914400">
              <a:spcBef>
                <a:spcPts val="0"/>
              </a:spcBef>
              <a:defRPr/>
            </a:pPr>
            <a:r>
              <a:rPr lang="pt-BR" sz="4000" dirty="0">
                <a:latin typeface="+mj-lt"/>
              </a:rPr>
              <a:t> Porém, nenhuma prova é totalmente objetiva.</a:t>
            </a:r>
          </a:p>
          <a:p>
            <a:pPr defTabSz="914400">
              <a:spcBef>
                <a:spcPts val="0"/>
              </a:spcBef>
              <a:defRPr/>
            </a:pPr>
            <a:endParaRPr lang="pt-BR" sz="4000" dirty="0">
              <a:latin typeface="+mj-lt"/>
            </a:endParaRPr>
          </a:p>
          <a:p>
            <a:pPr defTabSz="914400">
              <a:spcBef>
                <a:spcPts val="0"/>
              </a:spcBef>
              <a:defRPr/>
            </a:pPr>
            <a:r>
              <a:rPr lang="pt-BR" sz="4000" dirty="0">
                <a:latin typeface="+mj-lt"/>
              </a:rPr>
              <a:t> Além disso, o </a:t>
            </a:r>
            <a:r>
              <a:rPr lang="pt-BR" sz="4000" b="1" dirty="0">
                <a:latin typeface="+mj-lt"/>
              </a:rPr>
              <a:t>formato de elaboração de questões </a:t>
            </a:r>
            <a:r>
              <a:rPr lang="pt-BR" sz="4000" dirty="0">
                <a:latin typeface="+mj-lt"/>
              </a:rPr>
              <a:t>pode tornar a prova voltada somente à memorização.</a:t>
            </a:r>
          </a:p>
          <a:p>
            <a:pPr defTabSz="914400">
              <a:spcBef>
                <a:spcPts val="0"/>
              </a:spcBef>
              <a:defRPr/>
            </a:pPr>
            <a:endParaRPr lang="pt-BR" sz="4000" dirty="0">
              <a:latin typeface="+mj-lt"/>
            </a:endParaRPr>
          </a:p>
          <a:p>
            <a:pPr marL="0" indent="0" defTabSz="914400">
              <a:spcBef>
                <a:spcPts val="0"/>
              </a:spcBef>
              <a:buNone/>
              <a:defRPr/>
            </a:pPr>
            <a:endParaRPr lang="pt-BR" sz="4000" dirty="0">
              <a:latin typeface="+mj-lt"/>
            </a:endParaRPr>
          </a:p>
        </p:txBody>
      </p:sp>
    </p:spTree>
    <p:extLst>
      <p:ext uri="{BB962C8B-B14F-4D97-AF65-F5344CB8AC3E}">
        <p14:creationId xmlns:p14="http://schemas.microsoft.com/office/powerpoint/2010/main" val="1871157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A9D33-7C80-D056-CBC7-7D7101E11540}"/>
            </a:ext>
          </a:extLst>
        </p:cNvPr>
        <p:cNvGrpSpPr/>
        <p:nvPr/>
      </p:nvGrpSpPr>
      <p:grpSpPr>
        <a:xfrm>
          <a:off x="0" y="0"/>
          <a:ext cx="0" cy="0"/>
          <a:chOff x="0" y="0"/>
          <a:chExt cx="0" cy="0"/>
        </a:xfrm>
      </p:grpSpPr>
      <p:sp>
        <p:nvSpPr>
          <p:cNvPr id="13" name="Título 1">
            <a:extLst>
              <a:ext uri="{FF2B5EF4-FFF2-40B4-BE49-F238E27FC236}">
                <a16:creationId xmlns:a16="http://schemas.microsoft.com/office/drawing/2014/main" id="{718A45E0-2D71-9040-EBBE-BB080437C9C8}"/>
              </a:ext>
            </a:extLst>
          </p:cNvPr>
          <p:cNvSpPr>
            <a:spLocks noGrp="1"/>
          </p:cNvSpPr>
          <p:nvPr>
            <p:ph type="title"/>
          </p:nvPr>
        </p:nvSpPr>
        <p:spPr>
          <a:xfrm>
            <a:off x="130430" y="536954"/>
            <a:ext cx="8682645" cy="1362113"/>
          </a:xfrm>
        </p:spPr>
        <p:txBody>
          <a:bodyPr rtlCol="0">
            <a:normAutofit/>
          </a:bodyPr>
          <a:lstStyle/>
          <a:p>
            <a:pPr rtl="0"/>
            <a:r>
              <a:rPr lang="pt-BR" sz="3600" b="1" dirty="0"/>
              <a:t>Rodrigues Junior (2009, p. 24)</a:t>
            </a:r>
          </a:p>
        </p:txBody>
      </p:sp>
      <p:sp>
        <p:nvSpPr>
          <p:cNvPr id="14" name="Espaço Reservado para Conteúdo 2">
            <a:extLst>
              <a:ext uri="{FF2B5EF4-FFF2-40B4-BE49-F238E27FC236}">
                <a16:creationId xmlns:a16="http://schemas.microsoft.com/office/drawing/2014/main" id="{AA203F1E-FE78-97A1-17E9-969AADD23D2D}"/>
              </a:ext>
            </a:extLst>
          </p:cNvPr>
          <p:cNvSpPr>
            <a:spLocks noGrp="1"/>
          </p:cNvSpPr>
          <p:nvPr>
            <p:ph idx="1"/>
          </p:nvPr>
        </p:nvSpPr>
        <p:spPr>
          <a:xfrm>
            <a:off x="234931" y="1899067"/>
            <a:ext cx="11521640" cy="4671550"/>
          </a:xfrm>
        </p:spPr>
        <p:txBody>
          <a:bodyPr rtlCol="0">
            <a:normAutofit/>
          </a:bodyPr>
          <a:lstStyle/>
          <a:p>
            <a:pPr marL="0" indent="0" algn="ctr">
              <a:buNone/>
            </a:pPr>
            <a:r>
              <a:rPr lang="pt-BR" sz="4000" dirty="0"/>
              <a:t>“...o que se verifica é que o avaliador elabora uma questão requerendo que o aluno faça uma inferência, transforme ou analise algo que leu ou ouviu em classe e </a:t>
            </a:r>
            <a:r>
              <a:rPr lang="pt-BR" sz="4000" b="1" dirty="0"/>
              <a:t>responda com base nesse dado de memória</a:t>
            </a:r>
            <a:r>
              <a:rPr lang="pt-BR" sz="4000" dirty="0"/>
              <a:t>; dessa forma</a:t>
            </a:r>
            <a:r>
              <a:rPr lang="pt-BR" sz="4000" b="1" dirty="0">
                <a:solidFill>
                  <a:schemeClr val="accent1">
                    <a:lumMod val="50000"/>
                  </a:schemeClr>
                </a:solidFill>
              </a:rPr>
              <a:t>, o processo cognitivo pretendido é substituído por um mero exercício de busca de arquivo de memória</a:t>
            </a:r>
            <a:r>
              <a:rPr lang="pt-BR" sz="4000" dirty="0"/>
              <a:t>.”</a:t>
            </a:r>
            <a:endParaRPr lang="pt-BR" sz="3600" b="1" dirty="0"/>
          </a:p>
        </p:txBody>
      </p:sp>
    </p:spTree>
    <p:extLst>
      <p:ext uri="{BB962C8B-B14F-4D97-AF65-F5344CB8AC3E}">
        <p14:creationId xmlns:p14="http://schemas.microsoft.com/office/powerpoint/2010/main" val="4196681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BCA5D-C2B2-79ED-A426-D823DBA0BC7A}"/>
            </a:ext>
          </a:extLst>
        </p:cNvPr>
        <p:cNvGrpSpPr/>
        <p:nvPr/>
      </p:nvGrpSpPr>
      <p:grpSpPr>
        <a:xfrm>
          <a:off x="0" y="0"/>
          <a:ext cx="0" cy="0"/>
          <a:chOff x="0" y="0"/>
          <a:chExt cx="0" cy="0"/>
        </a:xfrm>
      </p:grpSpPr>
      <p:sp>
        <p:nvSpPr>
          <p:cNvPr id="7" name="Título 1">
            <a:extLst>
              <a:ext uri="{FF2B5EF4-FFF2-40B4-BE49-F238E27FC236}">
                <a16:creationId xmlns:a16="http://schemas.microsoft.com/office/drawing/2014/main" id="{B75895BF-A3A8-1953-F76E-9E635F2265C0}"/>
              </a:ext>
            </a:extLst>
          </p:cNvPr>
          <p:cNvSpPr>
            <a:spLocks noGrp="1"/>
          </p:cNvSpPr>
          <p:nvPr>
            <p:ph type="title"/>
          </p:nvPr>
        </p:nvSpPr>
        <p:spPr>
          <a:xfrm>
            <a:off x="0" y="459716"/>
            <a:ext cx="9144000" cy="1362113"/>
          </a:xfrm>
        </p:spPr>
        <p:txBody>
          <a:bodyPr rtlCol="0">
            <a:normAutofit/>
          </a:bodyPr>
          <a:lstStyle/>
          <a:p>
            <a:pPr rtl="0"/>
            <a:r>
              <a:rPr lang="pt-BR" sz="4400" b="1" dirty="0"/>
              <a:t>Um comentário acerca da PROVA</a:t>
            </a:r>
          </a:p>
        </p:txBody>
      </p:sp>
      <p:sp>
        <p:nvSpPr>
          <p:cNvPr id="2" name="Espaço Reservado para Conteúdo 2">
            <a:extLst>
              <a:ext uri="{FF2B5EF4-FFF2-40B4-BE49-F238E27FC236}">
                <a16:creationId xmlns:a16="http://schemas.microsoft.com/office/drawing/2014/main" id="{B0E49FDB-F6A5-78EC-F44C-9515A1D5A685}"/>
              </a:ext>
            </a:extLst>
          </p:cNvPr>
          <p:cNvSpPr>
            <a:spLocks noGrp="1"/>
          </p:cNvSpPr>
          <p:nvPr>
            <p:ph idx="1"/>
          </p:nvPr>
        </p:nvSpPr>
        <p:spPr>
          <a:xfrm>
            <a:off x="0" y="1992432"/>
            <a:ext cx="11403874" cy="4578185"/>
          </a:xfrm>
        </p:spPr>
        <p:txBody>
          <a:bodyPr rtlCol="0">
            <a:normAutofit lnSpcReduction="10000"/>
          </a:bodyPr>
          <a:lstStyle/>
          <a:p>
            <a:pPr defTabSz="914400">
              <a:spcBef>
                <a:spcPts val="0"/>
              </a:spcBef>
              <a:defRPr/>
            </a:pPr>
            <a:r>
              <a:rPr lang="pt-BR" sz="3200" dirty="0">
                <a:latin typeface="+mj-lt"/>
              </a:rPr>
              <a:t> </a:t>
            </a:r>
            <a:r>
              <a:rPr lang="pt-BR" sz="3600" dirty="0">
                <a:latin typeface="+mj-lt"/>
              </a:rPr>
              <a:t>De maneira geral:</a:t>
            </a:r>
          </a:p>
          <a:p>
            <a:pPr marL="0" indent="0" defTabSz="914400">
              <a:spcBef>
                <a:spcPts val="0"/>
              </a:spcBef>
              <a:buNone/>
              <a:defRPr/>
            </a:pPr>
            <a:endParaRPr lang="pt-BR" sz="3600" dirty="0">
              <a:latin typeface="+mj-lt"/>
            </a:endParaRPr>
          </a:p>
          <a:p>
            <a:pPr marL="571500" indent="-571500" defTabSz="914400">
              <a:spcBef>
                <a:spcPts val="0"/>
              </a:spcBef>
              <a:buAutoNum type="romanLcParenR"/>
              <a:defRPr/>
            </a:pPr>
            <a:r>
              <a:rPr lang="pt-BR" sz="3600" dirty="0">
                <a:latin typeface="+mj-lt"/>
              </a:rPr>
              <a:t>O contexto posto deve levar o aluno a </a:t>
            </a:r>
            <a:r>
              <a:rPr lang="pt-BR" sz="3600" b="1" dirty="0">
                <a:solidFill>
                  <a:schemeClr val="accent5">
                    <a:lumMod val="75000"/>
                  </a:schemeClr>
                </a:solidFill>
                <a:latin typeface="+mj-lt"/>
              </a:rPr>
              <a:t>refletir sobre uma situação determinada </a:t>
            </a:r>
            <a:r>
              <a:rPr lang="pt-BR" sz="3600" dirty="0">
                <a:latin typeface="+mj-lt"/>
              </a:rPr>
              <a:t>(física, química, biológica, social, econômica, histórica etc.).</a:t>
            </a:r>
          </a:p>
          <a:p>
            <a:pPr marL="571500" indent="-571500" defTabSz="914400">
              <a:spcBef>
                <a:spcPts val="0"/>
              </a:spcBef>
              <a:buAutoNum type="romanLcParenR"/>
              <a:defRPr/>
            </a:pPr>
            <a:endParaRPr lang="pt-BR" sz="3600" dirty="0">
              <a:latin typeface="+mj-lt"/>
            </a:endParaRPr>
          </a:p>
          <a:p>
            <a:pPr marL="571500" indent="-571500" defTabSz="914400">
              <a:spcBef>
                <a:spcPts val="0"/>
              </a:spcBef>
              <a:buAutoNum type="romanLcParenR"/>
              <a:defRPr/>
            </a:pPr>
            <a:r>
              <a:rPr lang="pt-BR" sz="3600" b="1" dirty="0">
                <a:solidFill>
                  <a:schemeClr val="accent5">
                    <a:lumMod val="75000"/>
                  </a:schemeClr>
                </a:solidFill>
                <a:latin typeface="+mj-lt"/>
              </a:rPr>
              <a:t>Questões qualitativas </a:t>
            </a:r>
            <a:r>
              <a:rPr lang="pt-BR" sz="3600" dirty="0">
                <a:solidFill>
                  <a:schemeClr val="tx2">
                    <a:lumMod val="75000"/>
                    <a:lumOff val="25000"/>
                  </a:schemeClr>
                </a:solidFill>
                <a:latin typeface="+mj-lt"/>
              </a:rPr>
              <a:t>são de grande importância</a:t>
            </a:r>
            <a:r>
              <a:rPr lang="pt-BR" sz="3600" dirty="0">
                <a:solidFill>
                  <a:schemeClr val="tx2"/>
                </a:solidFill>
                <a:latin typeface="+mj-lt"/>
              </a:rPr>
              <a:t>, </a:t>
            </a:r>
            <a:r>
              <a:rPr lang="pt-BR" sz="3600" dirty="0">
                <a:latin typeface="+mj-lt"/>
              </a:rPr>
              <a:t>pois é fundamental compreender os conceitos básicos subjacentes.</a:t>
            </a:r>
          </a:p>
          <a:p>
            <a:pPr marL="571500" indent="-571500" defTabSz="914400">
              <a:spcBef>
                <a:spcPts val="0"/>
              </a:spcBef>
              <a:buAutoNum type="romanLcParenR"/>
              <a:defRPr/>
            </a:pPr>
            <a:endParaRPr lang="pt-BR" sz="3200" dirty="0">
              <a:latin typeface="+mj-lt"/>
            </a:endParaRPr>
          </a:p>
          <a:p>
            <a:pPr defTabSz="914400">
              <a:spcBef>
                <a:spcPts val="0"/>
              </a:spcBef>
              <a:defRPr/>
            </a:pPr>
            <a:endParaRPr lang="pt-BR" sz="3200" dirty="0">
              <a:latin typeface="+mj-lt"/>
            </a:endParaRPr>
          </a:p>
          <a:p>
            <a:pPr marL="0" indent="0" defTabSz="914400">
              <a:spcBef>
                <a:spcPts val="0"/>
              </a:spcBef>
              <a:buNone/>
              <a:defRPr/>
            </a:pPr>
            <a:endParaRPr lang="pt-BR" sz="3200" dirty="0">
              <a:latin typeface="+mj-lt"/>
            </a:endParaRPr>
          </a:p>
        </p:txBody>
      </p:sp>
    </p:spTree>
    <p:extLst>
      <p:ext uri="{BB962C8B-B14F-4D97-AF65-F5344CB8AC3E}">
        <p14:creationId xmlns:p14="http://schemas.microsoft.com/office/powerpoint/2010/main" val="159097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C5196-07E5-A47E-0CC5-66B91D13A4D7}"/>
            </a:ext>
          </a:extLst>
        </p:cNvPr>
        <p:cNvGrpSpPr/>
        <p:nvPr/>
      </p:nvGrpSpPr>
      <p:grpSpPr>
        <a:xfrm>
          <a:off x="0" y="0"/>
          <a:ext cx="0" cy="0"/>
          <a:chOff x="0" y="0"/>
          <a:chExt cx="0" cy="0"/>
        </a:xfrm>
      </p:grpSpPr>
      <p:sp>
        <p:nvSpPr>
          <p:cNvPr id="7" name="Título 1">
            <a:extLst>
              <a:ext uri="{FF2B5EF4-FFF2-40B4-BE49-F238E27FC236}">
                <a16:creationId xmlns:a16="http://schemas.microsoft.com/office/drawing/2014/main" id="{10394D2F-DD1D-B046-7D7A-476166FCE44A}"/>
              </a:ext>
            </a:extLst>
          </p:cNvPr>
          <p:cNvSpPr>
            <a:spLocks noGrp="1"/>
          </p:cNvSpPr>
          <p:nvPr>
            <p:ph type="title"/>
          </p:nvPr>
        </p:nvSpPr>
        <p:spPr>
          <a:xfrm>
            <a:off x="0" y="381339"/>
            <a:ext cx="9144000" cy="1362113"/>
          </a:xfrm>
        </p:spPr>
        <p:txBody>
          <a:bodyPr rtlCol="0">
            <a:normAutofit/>
          </a:bodyPr>
          <a:lstStyle/>
          <a:p>
            <a:pPr rtl="0"/>
            <a:r>
              <a:rPr lang="pt-BR" sz="4400" b="1" dirty="0"/>
              <a:t>Um comentário acerca da PROVA</a:t>
            </a:r>
          </a:p>
        </p:txBody>
      </p:sp>
      <p:sp>
        <p:nvSpPr>
          <p:cNvPr id="2" name="Espaço Reservado para Conteúdo 2">
            <a:extLst>
              <a:ext uri="{FF2B5EF4-FFF2-40B4-BE49-F238E27FC236}">
                <a16:creationId xmlns:a16="http://schemas.microsoft.com/office/drawing/2014/main" id="{9E45616D-0FFE-2472-CDFB-D549F6FC24A9}"/>
              </a:ext>
            </a:extLst>
          </p:cNvPr>
          <p:cNvSpPr>
            <a:spLocks noGrp="1"/>
          </p:cNvSpPr>
          <p:nvPr>
            <p:ph idx="1"/>
          </p:nvPr>
        </p:nvSpPr>
        <p:spPr>
          <a:xfrm>
            <a:off x="130429" y="1940180"/>
            <a:ext cx="11221193" cy="4721877"/>
          </a:xfrm>
        </p:spPr>
        <p:txBody>
          <a:bodyPr rtlCol="0">
            <a:normAutofit/>
          </a:bodyPr>
          <a:lstStyle/>
          <a:p>
            <a:pPr marL="0" indent="0" defTabSz="914400">
              <a:spcBef>
                <a:spcPts val="0"/>
              </a:spcBef>
              <a:buNone/>
              <a:defRPr/>
            </a:pPr>
            <a:r>
              <a:rPr lang="pt-BR" sz="3600" dirty="0" err="1"/>
              <a:t>iii</a:t>
            </a:r>
            <a:r>
              <a:rPr lang="pt-BR" sz="3600" dirty="0"/>
              <a:t>) São desejáveis também as </a:t>
            </a:r>
            <a:r>
              <a:rPr lang="pt-BR" sz="3600" b="1" dirty="0">
                <a:solidFill>
                  <a:schemeClr val="accent5">
                    <a:lumMod val="75000"/>
                  </a:schemeClr>
                </a:solidFill>
              </a:rPr>
              <a:t>questões abertas</a:t>
            </a:r>
            <a:r>
              <a:rPr lang="pt-BR" sz="3600" dirty="0"/>
              <a:t>, ou seja, as que admitem mais de uma resposta válida ou nenhuma resposta; o intuito aqui é estimular tentativas de resolução e/ou estratégias de argumentação.</a:t>
            </a:r>
          </a:p>
          <a:p>
            <a:pPr marL="0" indent="0" defTabSz="914400">
              <a:spcBef>
                <a:spcPts val="0"/>
              </a:spcBef>
              <a:buNone/>
              <a:defRPr/>
            </a:pPr>
            <a:endParaRPr lang="pt-BR" sz="3600" dirty="0"/>
          </a:p>
          <a:p>
            <a:pPr marL="0" indent="0" defTabSz="914400">
              <a:spcBef>
                <a:spcPts val="0"/>
              </a:spcBef>
              <a:buNone/>
              <a:defRPr/>
            </a:pPr>
            <a:r>
              <a:rPr lang="pt-BR" sz="3600" dirty="0" err="1"/>
              <a:t>iv</a:t>
            </a:r>
            <a:r>
              <a:rPr lang="pt-BR" sz="3600" dirty="0"/>
              <a:t>) É importante a construção de problemas que exijam habilidades </a:t>
            </a:r>
            <a:r>
              <a:rPr lang="pt-BR" sz="3600" b="1" dirty="0">
                <a:solidFill>
                  <a:schemeClr val="accent5">
                    <a:lumMod val="75000"/>
                  </a:schemeClr>
                </a:solidFill>
              </a:rPr>
              <a:t>cognitivas mais complexas</a:t>
            </a:r>
            <a:r>
              <a:rPr lang="pt-BR" sz="3600" dirty="0"/>
              <a:t> (</a:t>
            </a:r>
            <a:r>
              <a:rPr lang="pt-BR" sz="3600" dirty="0" err="1"/>
              <a:t>ex</a:t>
            </a:r>
            <a:r>
              <a:rPr lang="pt-BR" sz="3600" dirty="0"/>
              <a:t>: analisar, avaliar, julgar, propor, etc.).</a:t>
            </a:r>
          </a:p>
          <a:p>
            <a:pPr defTabSz="914400">
              <a:spcBef>
                <a:spcPts val="0"/>
              </a:spcBef>
              <a:defRPr/>
            </a:pPr>
            <a:endParaRPr lang="pt-BR" sz="3200" dirty="0">
              <a:latin typeface="Abadi" panose="020B0604020104020204" pitchFamily="34" charset="0"/>
            </a:endParaRPr>
          </a:p>
          <a:p>
            <a:pPr marL="0" indent="0" defTabSz="914400">
              <a:spcBef>
                <a:spcPts val="0"/>
              </a:spcBef>
              <a:buNone/>
              <a:defRPr/>
            </a:pPr>
            <a:endParaRPr lang="pt-BR" sz="3200" dirty="0">
              <a:latin typeface="Abadi" panose="020B0604020104020204" pitchFamily="34" charset="0"/>
            </a:endParaRPr>
          </a:p>
        </p:txBody>
      </p:sp>
    </p:spTree>
    <p:extLst>
      <p:ext uri="{BB962C8B-B14F-4D97-AF65-F5344CB8AC3E}">
        <p14:creationId xmlns:p14="http://schemas.microsoft.com/office/powerpoint/2010/main" val="1578810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00C6C-1083-E1AD-DB3C-2620D8FCF662}"/>
            </a:ext>
          </a:extLst>
        </p:cNvPr>
        <p:cNvGrpSpPr/>
        <p:nvPr/>
      </p:nvGrpSpPr>
      <p:grpSpPr>
        <a:xfrm>
          <a:off x="0" y="0"/>
          <a:ext cx="0" cy="0"/>
          <a:chOff x="0" y="0"/>
          <a:chExt cx="0" cy="0"/>
        </a:xfrm>
      </p:grpSpPr>
      <p:sp>
        <p:nvSpPr>
          <p:cNvPr id="13" name="Título 1">
            <a:extLst>
              <a:ext uri="{FF2B5EF4-FFF2-40B4-BE49-F238E27FC236}">
                <a16:creationId xmlns:a16="http://schemas.microsoft.com/office/drawing/2014/main" id="{DB115BD9-9F1D-75EA-FEBF-12A4DAEF02F6}"/>
              </a:ext>
            </a:extLst>
          </p:cNvPr>
          <p:cNvSpPr>
            <a:spLocks noGrp="1"/>
          </p:cNvSpPr>
          <p:nvPr>
            <p:ph type="title"/>
          </p:nvPr>
        </p:nvSpPr>
        <p:spPr>
          <a:xfrm>
            <a:off x="24146" y="338447"/>
            <a:ext cx="10831087" cy="1362113"/>
          </a:xfrm>
        </p:spPr>
        <p:txBody>
          <a:bodyPr rtlCol="0">
            <a:normAutofit/>
          </a:bodyPr>
          <a:lstStyle/>
          <a:p>
            <a:pPr rtl="0"/>
            <a:r>
              <a:rPr lang="pt-BR" sz="4000" b="1" dirty="0"/>
              <a:t>Avaliação da Aprendizagem no </a:t>
            </a:r>
            <a:r>
              <a:rPr lang="pt-BR" sz="4000" b="1" dirty="0">
                <a:solidFill>
                  <a:srgbClr val="FFFF00"/>
                </a:solidFill>
              </a:rPr>
              <a:t>REG/UFOB</a:t>
            </a:r>
          </a:p>
        </p:txBody>
      </p:sp>
      <p:sp>
        <p:nvSpPr>
          <p:cNvPr id="14" name="Espaço Reservado para Conteúdo 2">
            <a:extLst>
              <a:ext uri="{FF2B5EF4-FFF2-40B4-BE49-F238E27FC236}">
                <a16:creationId xmlns:a16="http://schemas.microsoft.com/office/drawing/2014/main" id="{6C49D975-3966-9118-3623-70C8A887C320}"/>
              </a:ext>
            </a:extLst>
          </p:cNvPr>
          <p:cNvSpPr>
            <a:spLocks noGrp="1"/>
          </p:cNvSpPr>
          <p:nvPr>
            <p:ph idx="1"/>
          </p:nvPr>
        </p:nvSpPr>
        <p:spPr>
          <a:xfrm>
            <a:off x="237903" y="2060121"/>
            <a:ext cx="11244348" cy="4459432"/>
          </a:xfrm>
        </p:spPr>
        <p:txBody>
          <a:bodyPr rtlCol="0">
            <a:normAutofit/>
          </a:bodyPr>
          <a:lstStyle/>
          <a:p>
            <a:pPr rtl="0"/>
            <a:r>
              <a:rPr lang="pt-BR" sz="4000" dirty="0"/>
              <a:t> </a:t>
            </a:r>
            <a:r>
              <a:rPr lang="pt-BR" sz="4000" b="1" dirty="0"/>
              <a:t>Finalidades: </a:t>
            </a:r>
            <a:r>
              <a:rPr lang="pt-BR" sz="4000" dirty="0"/>
              <a:t>diagnóstico e melhoria do processo de aprendizagem.</a:t>
            </a:r>
          </a:p>
          <a:p>
            <a:pPr rtl="0"/>
            <a:endParaRPr lang="pt-BR" sz="4000" dirty="0"/>
          </a:p>
          <a:p>
            <a:pPr rtl="0"/>
            <a:r>
              <a:rPr lang="pt-BR" sz="4000" dirty="0"/>
              <a:t> Composição: </a:t>
            </a:r>
          </a:p>
          <a:p>
            <a:pPr marL="712788" indent="0" rtl="0">
              <a:buFont typeface="Wingdings" panose="05000000000000000000" pitchFamily="2" charset="2"/>
              <a:buChar char="v"/>
            </a:pPr>
            <a:r>
              <a:rPr lang="pt-BR" sz="3200" dirty="0"/>
              <a:t> </a:t>
            </a:r>
            <a:r>
              <a:rPr lang="pt-BR" sz="3600" dirty="0"/>
              <a:t>Apuração e registro da frequência </a:t>
            </a:r>
            <a:r>
              <a:rPr lang="pt-BR" sz="3600" b="1" dirty="0"/>
              <a:t>+</a:t>
            </a:r>
            <a:r>
              <a:rPr lang="pt-BR" sz="3600" dirty="0"/>
              <a:t> atribuição de notas às atividades de ensino.</a:t>
            </a:r>
            <a:endParaRPr lang="pt-BR" sz="3200" dirty="0"/>
          </a:p>
        </p:txBody>
      </p:sp>
    </p:spTree>
    <p:extLst>
      <p:ext uri="{BB962C8B-B14F-4D97-AF65-F5344CB8AC3E}">
        <p14:creationId xmlns:p14="http://schemas.microsoft.com/office/powerpoint/2010/main" val="2085592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24192-141C-7C3A-4157-6CAA28243086}"/>
            </a:ext>
          </a:extLst>
        </p:cNvPr>
        <p:cNvGrpSpPr/>
        <p:nvPr/>
      </p:nvGrpSpPr>
      <p:grpSpPr>
        <a:xfrm>
          <a:off x="0" y="0"/>
          <a:ext cx="0" cy="0"/>
          <a:chOff x="0" y="0"/>
          <a:chExt cx="0" cy="0"/>
        </a:xfrm>
      </p:grpSpPr>
      <p:sp>
        <p:nvSpPr>
          <p:cNvPr id="14" name="Espaço Reservado para Conteúdo 2">
            <a:extLst>
              <a:ext uri="{FF2B5EF4-FFF2-40B4-BE49-F238E27FC236}">
                <a16:creationId xmlns:a16="http://schemas.microsoft.com/office/drawing/2014/main" id="{A3625A00-4937-5754-F901-F70B5D5306BB}"/>
              </a:ext>
            </a:extLst>
          </p:cNvPr>
          <p:cNvSpPr>
            <a:spLocks noGrp="1"/>
          </p:cNvSpPr>
          <p:nvPr>
            <p:ph idx="1"/>
          </p:nvPr>
        </p:nvSpPr>
        <p:spPr>
          <a:xfrm>
            <a:off x="71943" y="1998368"/>
            <a:ext cx="12005262" cy="4758692"/>
          </a:xfrm>
        </p:spPr>
        <p:txBody>
          <a:bodyPr rtlCol="0">
            <a:normAutofit/>
          </a:bodyPr>
          <a:lstStyle/>
          <a:p>
            <a:pPr rtl="0"/>
            <a:r>
              <a:rPr lang="pt-BR" sz="3000" dirty="0"/>
              <a:t> Especificação, no plano de ensino, dos critérios avaliativos, procedimentos avaliativos, instrumentos de avaliação e das datas de avaliação.</a:t>
            </a:r>
          </a:p>
          <a:p>
            <a:pPr rtl="0"/>
            <a:r>
              <a:rPr lang="pt-BR" sz="3000" dirty="0"/>
              <a:t> Reagendamento (antecedência mínima de 5 dias).</a:t>
            </a:r>
          </a:p>
          <a:p>
            <a:pPr rtl="0"/>
            <a:r>
              <a:rPr lang="pt-BR" sz="3000" dirty="0"/>
              <a:t> Mínimo de 2 avaliações/semestre.</a:t>
            </a:r>
          </a:p>
          <a:p>
            <a:pPr rtl="0"/>
            <a:r>
              <a:rPr lang="pt-BR" sz="3000" dirty="0"/>
              <a:t> Divulgação das notas parciais com 2 dias de antecedência à avaliação.</a:t>
            </a:r>
          </a:p>
          <a:p>
            <a:pPr rtl="0"/>
            <a:r>
              <a:rPr lang="pt-BR" sz="3000" dirty="0"/>
              <a:t> Comunicação que informe apenas o número de matrícula do estudante.</a:t>
            </a:r>
          </a:p>
          <a:p>
            <a:pPr rtl="0"/>
            <a:r>
              <a:rPr lang="pt-BR" sz="3000" dirty="0"/>
              <a:t> Exceto TCC e relatórios de estágios, todas as atividades avaliativas são devolvidas ao estudante.</a:t>
            </a:r>
          </a:p>
          <a:p>
            <a:pPr rtl="0"/>
            <a:endParaRPr lang="pt-BR" sz="3000" dirty="0"/>
          </a:p>
          <a:p>
            <a:pPr rtl="0"/>
            <a:endParaRPr lang="pt-BR" sz="3000" dirty="0"/>
          </a:p>
        </p:txBody>
      </p:sp>
      <p:sp>
        <p:nvSpPr>
          <p:cNvPr id="4" name="Título 1">
            <a:extLst>
              <a:ext uri="{FF2B5EF4-FFF2-40B4-BE49-F238E27FC236}">
                <a16:creationId xmlns:a16="http://schemas.microsoft.com/office/drawing/2014/main" id="{F39A3DA3-3FBB-F3B4-7B4B-FC5A42275919}"/>
              </a:ext>
            </a:extLst>
          </p:cNvPr>
          <p:cNvSpPr>
            <a:spLocks noGrp="1"/>
          </p:cNvSpPr>
          <p:nvPr>
            <p:ph type="title"/>
          </p:nvPr>
        </p:nvSpPr>
        <p:spPr>
          <a:xfrm>
            <a:off x="71944" y="453283"/>
            <a:ext cx="11384181" cy="1362113"/>
          </a:xfrm>
        </p:spPr>
        <p:txBody>
          <a:bodyPr rtlCol="0">
            <a:normAutofit/>
          </a:bodyPr>
          <a:lstStyle/>
          <a:p>
            <a:pPr rtl="0"/>
            <a:r>
              <a:rPr lang="pt-BR" sz="4000" b="1" dirty="0"/>
              <a:t>Avaliação da Aprendizagem no REG/UFOB</a:t>
            </a:r>
          </a:p>
        </p:txBody>
      </p:sp>
    </p:spTree>
    <p:extLst>
      <p:ext uri="{BB962C8B-B14F-4D97-AF65-F5344CB8AC3E}">
        <p14:creationId xmlns:p14="http://schemas.microsoft.com/office/powerpoint/2010/main" val="4211205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CCE5A-E3BB-FD27-6767-2747FBD499FE}"/>
            </a:ext>
          </a:extLst>
        </p:cNvPr>
        <p:cNvGrpSpPr/>
        <p:nvPr/>
      </p:nvGrpSpPr>
      <p:grpSpPr>
        <a:xfrm>
          <a:off x="0" y="0"/>
          <a:ext cx="0" cy="0"/>
          <a:chOff x="0" y="0"/>
          <a:chExt cx="0" cy="0"/>
        </a:xfrm>
      </p:grpSpPr>
      <p:sp>
        <p:nvSpPr>
          <p:cNvPr id="14" name="Espaço Reservado para Conteúdo 2">
            <a:extLst>
              <a:ext uri="{FF2B5EF4-FFF2-40B4-BE49-F238E27FC236}">
                <a16:creationId xmlns:a16="http://schemas.microsoft.com/office/drawing/2014/main" id="{2E6B0E2A-A0D3-A411-9524-093B857EA91B}"/>
              </a:ext>
            </a:extLst>
          </p:cNvPr>
          <p:cNvSpPr>
            <a:spLocks noGrp="1"/>
          </p:cNvSpPr>
          <p:nvPr>
            <p:ph idx="1"/>
          </p:nvPr>
        </p:nvSpPr>
        <p:spPr>
          <a:xfrm>
            <a:off x="163681" y="2036369"/>
            <a:ext cx="11266319" cy="4599561"/>
          </a:xfrm>
        </p:spPr>
        <p:txBody>
          <a:bodyPr rtlCol="0">
            <a:normAutofit/>
          </a:bodyPr>
          <a:lstStyle/>
          <a:p>
            <a:pPr rtl="0"/>
            <a:r>
              <a:rPr lang="pt-BR" sz="3600" dirty="0"/>
              <a:t> Liberdade de consciência e de crença.</a:t>
            </a:r>
          </a:p>
          <a:p>
            <a:pPr rtl="0"/>
            <a:r>
              <a:rPr lang="pt-BR" sz="3600" dirty="0"/>
              <a:t> Possibilidade de trabalhos interdisciplinares entre componentes.</a:t>
            </a:r>
          </a:p>
          <a:p>
            <a:pPr rtl="0"/>
            <a:r>
              <a:rPr lang="pt-BR" sz="3600" dirty="0"/>
              <a:t> Sistemas de avaliação específicos derivados de particularidades de um componente curricular são submetidos à CEAA.</a:t>
            </a:r>
          </a:p>
          <a:p>
            <a:pPr rtl="0"/>
            <a:r>
              <a:rPr lang="pt-BR" sz="3600" dirty="0"/>
              <a:t> Revisão de notas.</a:t>
            </a:r>
          </a:p>
        </p:txBody>
      </p:sp>
      <p:sp>
        <p:nvSpPr>
          <p:cNvPr id="4" name="Título 1">
            <a:extLst>
              <a:ext uri="{FF2B5EF4-FFF2-40B4-BE49-F238E27FC236}">
                <a16:creationId xmlns:a16="http://schemas.microsoft.com/office/drawing/2014/main" id="{DB0A375E-BF2A-F488-593C-D7E918DA0F4F}"/>
              </a:ext>
            </a:extLst>
          </p:cNvPr>
          <p:cNvSpPr>
            <a:spLocks noGrp="1"/>
          </p:cNvSpPr>
          <p:nvPr>
            <p:ph type="title"/>
          </p:nvPr>
        </p:nvSpPr>
        <p:spPr>
          <a:xfrm>
            <a:off x="-1" y="466344"/>
            <a:ext cx="11926389" cy="1257953"/>
          </a:xfrm>
        </p:spPr>
        <p:txBody>
          <a:bodyPr rtlCol="0">
            <a:normAutofit/>
          </a:bodyPr>
          <a:lstStyle/>
          <a:p>
            <a:pPr rtl="0"/>
            <a:r>
              <a:rPr lang="pt-BR" sz="4000" b="1" dirty="0"/>
              <a:t>Avaliação da Aprendizagem no REG/UFOB</a:t>
            </a:r>
          </a:p>
        </p:txBody>
      </p:sp>
    </p:spTree>
    <p:extLst>
      <p:ext uri="{BB962C8B-B14F-4D97-AF65-F5344CB8AC3E}">
        <p14:creationId xmlns:p14="http://schemas.microsoft.com/office/powerpoint/2010/main" val="2803999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F8704-BB2D-6CE4-D07F-B72DE742ABEB}"/>
            </a:ext>
          </a:extLst>
        </p:cNvPr>
        <p:cNvGrpSpPr/>
        <p:nvPr/>
      </p:nvGrpSpPr>
      <p:grpSpPr>
        <a:xfrm>
          <a:off x="0" y="0"/>
          <a:ext cx="0" cy="0"/>
          <a:chOff x="0" y="0"/>
          <a:chExt cx="0" cy="0"/>
        </a:xfrm>
      </p:grpSpPr>
      <p:sp>
        <p:nvSpPr>
          <p:cNvPr id="14" name="Espaço Reservado para Conteúdo 2">
            <a:extLst>
              <a:ext uri="{FF2B5EF4-FFF2-40B4-BE49-F238E27FC236}">
                <a16:creationId xmlns:a16="http://schemas.microsoft.com/office/drawing/2014/main" id="{B6F391C4-A56E-B95E-74AE-121A93E08BF1}"/>
              </a:ext>
            </a:extLst>
          </p:cNvPr>
          <p:cNvSpPr>
            <a:spLocks noGrp="1"/>
          </p:cNvSpPr>
          <p:nvPr>
            <p:ph idx="1"/>
          </p:nvPr>
        </p:nvSpPr>
        <p:spPr>
          <a:xfrm>
            <a:off x="208807" y="2127810"/>
            <a:ext cx="11273444" cy="4481996"/>
          </a:xfrm>
        </p:spPr>
        <p:txBody>
          <a:bodyPr rtlCol="0">
            <a:normAutofit/>
          </a:bodyPr>
          <a:lstStyle/>
          <a:p>
            <a:pPr rtl="0"/>
            <a:r>
              <a:rPr lang="pt-BR" sz="3200" dirty="0"/>
              <a:t>Segunda chamada:</a:t>
            </a:r>
          </a:p>
          <a:p>
            <a:pPr marL="471488">
              <a:buFont typeface="Arial" panose="020B0604020202020204" pitchFamily="34" charset="0"/>
              <a:buChar char="•"/>
            </a:pPr>
            <a:r>
              <a:rPr lang="pt-BR" sz="3200" dirty="0"/>
              <a:t> Casos aplicáveis: necessidades educacionais específicas; direito assegurado por legislação específica; motivo de saúde comprovado por atestado médico; razão de força maior; participação comprovada em atividades extracurriculares, de representação, eventos científicos e/ou acadêmicos para a promoção de sua aprendizagem.</a:t>
            </a:r>
          </a:p>
        </p:txBody>
      </p:sp>
      <p:sp>
        <p:nvSpPr>
          <p:cNvPr id="4" name="Título 1">
            <a:extLst>
              <a:ext uri="{FF2B5EF4-FFF2-40B4-BE49-F238E27FC236}">
                <a16:creationId xmlns:a16="http://schemas.microsoft.com/office/drawing/2014/main" id="{F9E0D8C5-5112-ED92-6760-D92FB8A1C48B}"/>
              </a:ext>
            </a:extLst>
          </p:cNvPr>
          <p:cNvSpPr>
            <a:spLocks noGrp="1"/>
          </p:cNvSpPr>
          <p:nvPr>
            <p:ph type="title"/>
          </p:nvPr>
        </p:nvSpPr>
        <p:spPr>
          <a:xfrm>
            <a:off x="0" y="350322"/>
            <a:ext cx="11704320" cy="1400101"/>
          </a:xfrm>
        </p:spPr>
        <p:txBody>
          <a:bodyPr rtlCol="0">
            <a:normAutofit/>
          </a:bodyPr>
          <a:lstStyle/>
          <a:p>
            <a:pPr rtl="0"/>
            <a:r>
              <a:rPr lang="pt-BR" sz="4000" b="1" dirty="0"/>
              <a:t>Avaliação da Aprendizagem no REG/UFOB</a:t>
            </a:r>
          </a:p>
        </p:txBody>
      </p:sp>
    </p:spTree>
    <p:extLst>
      <p:ext uri="{BB962C8B-B14F-4D97-AF65-F5344CB8AC3E}">
        <p14:creationId xmlns:p14="http://schemas.microsoft.com/office/powerpoint/2010/main" val="3773732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0B487-92C4-383E-1E1E-5DFEE4DCF4D8}"/>
            </a:ext>
          </a:extLst>
        </p:cNvPr>
        <p:cNvGrpSpPr/>
        <p:nvPr/>
      </p:nvGrpSpPr>
      <p:grpSpPr>
        <a:xfrm>
          <a:off x="0" y="0"/>
          <a:ext cx="0" cy="0"/>
          <a:chOff x="0" y="0"/>
          <a:chExt cx="0" cy="0"/>
        </a:xfrm>
      </p:grpSpPr>
      <p:sp>
        <p:nvSpPr>
          <p:cNvPr id="13" name="Título 1">
            <a:extLst>
              <a:ext uri="{FF2B5EF4-FFF2-40B4-BE49-F238E27FC236}">
                <a16:creationId xmlns:a16="http://schemas.microsoft.com/office/drawing/2014/main" id="{42C79EAA-2A1B-E826-D30C-98784D10C48F}"/>
              </a:ext>
            </a:extLst>
          </p:cNvPr>
          <p:cNvSpPr>
            <a:spLocks noGrp="1"/>
          </p:cNvSpPr>
          <p:nvPr>
            <p:ph type="title"/>
          </p:nvPr>
        </p:nvSpPr>
        <p:spPr>
          <a:xfrm>
            <a:off x="66898" y="401030"/>
            <a:ext cx="8763989" cy="1362113"/>
          </a:xfrm>
        </p:spPr>
        <p:txBody>
          <a:bodyPr rtlCol="0">
            <a:normAutofit/>
          </a:bodyPr>
          <a:lstStyle/>
          <a:p>
            <a:r>
              <a:rPr lang="pt-BR" sz="4800" b="1" dirty="0"/>
              <a:t>Conclusão</a:t>
            </a:r>
          </a:p>
        </p:txBody>
      </p:sp>
      <p:sp>
        <p:nvSpPr>
          <p:cNvPr id="14" name="Espaço Reservado para Conteúdo 2">
            <a:extLst>
              <a:ext uri="{FF2B5EF4-FFF2-40B4-BE49-F238E27FC236}">
                <a16:creationId xmlns:a16="http://schemas.microsoft.com/office/drawing/2014/main" id="{466008EB-4605-29F7-F463-D256FC550D80}"/>
              </a:ext>
            </a:extLst>
          </p:cNvPr>
          <p:cNvSpPr>
            <a:spLocks noGrp="1"/>
          </p:cNvSpPr>
          <p:nvPr>
            <p:ph idx="1"/>
          </p:nvPr>
        </p:nvSpPr>
        <p:spPr>
          <a:xfrm>
            <a:off x="0" y="1937806"/>
            <a:ext cx="11612880" cy="4815691"/>
          </a:xfrm>
        </p:spPr>
        <p:txBody>
          <a:bodyPr rtlCol="0">
            <a:normAutofit fontScale="92500"/>
          </a:bodyPr>
          <a:lstStyle/>
          <a:p>
            <a:r>
              <a:rPr lang="pt-BR" sz="2800" dirty="0"/>
              <a:t>Necessidade de considerar o nível de ensino, as características dos alunos, da disciplina, do curso e as especificidades da formação profissional.</a:t>
            </a:r>
          </a:p>
          <a:p>
            <a:pPr marL="712788">
              <a:buFont typeface="Wingdings" panose="05000000000000000000" pitchFamily="2" charset="2"/>
              <a:buChar char="Ø"/>
            </a:pPr>
            <a:r>
              <a:rPr lang="pt-BR" sz="2800" dirty="0"/>
              <a:t> Discussão do plano de ensino da disciplina com a turma, dos elementos que compõem o sistema de avaliação.</a:t>
            </a:r>
          </a:p>
          <a:p>
            <a:pPr marL="712788">
              <a:buFont typeface="Wingdings" panose="05000000000000000000" pitchFamily="2" charset="2"/>
              <a:buChar char="Ø"/>
            </a:pPr>
            <a:r>
              <a:rPr lang="pt-BR" sz="2800" dirty="0"/>
              <a:t> Utilização do diálogo (professor/alunos, alunos-professor, alunos-alunos) como um processo de debate coerente, fundamentado, sistemático.</a:t>
            </a:r>
          </a:p>
          <a:p>
            <a:pPr marL="712788">
              <a:buFont typeface="Wingdings" panose="05000000000000000000" pitchFamily="2" charset="2"/>
              <a:buChar char="Ø"/>
            </a:pPr>
            <a:r>
              <a:rPr lang="pt-BR" sz="2800" dirty="0"/>
              <a:t> Relação dos conhecimentos com os aspectos contextuais externos e internos, estabelecendo conexões entre os elementos e temas trabalhados.</a:t>
            </a:r>
          </a:p>
          <a:p>
            <a:pPr marL="712788">
              <a:buFont typeface="Wingdings" panose="05000000000000000000" pitchFamily="2" charset="2"/>
              <a:buChar char="Ø"/>
            </a:pPr>
            <a:r>
              <a:rPr lang="pt-BR" sz="2800" dirty="0"/>
              <a:t> Utilização de uma gama variada de instrumentos e procedimentos para avaliar a aprendizagem dos alunos.</a:t>
            </a:r>
          </a:p>
        </p:txBody>
      </p:sp>
    </p:spTree>
    <p:extLst>
      <p:ext uri="{BB962C8B-B14F-4D97-AF65-F5344CB8AC3E}">
        <p14:creationId xmlns:p14="http://schemas.microsoft.com/office/powerpoint/2010/main" val="2975453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CCF8B-5309-3308-0FA7-8BE63E68381B}"/>
            </a:ext>
          </a:extLst>
        </p:cNvPr>
        <p:cNvGrpSpPr/>
        <p:nvPr/>
      </p:nvGrpSpPr>
      <p:grpSpPr>
        <a:xfrm>
          <a:off x="0" y="0"/>
          <a:ext cx="0" cy="0"/>
          <a:chOff x="0" y="0"/>
          <a:chExt cx="0" cy="0"/>
        </a:xfrm>
      </p:grpSpPr>
      <p:sp>
        <p:nvSpPr>
          <p:cNvPr id="13" name="Título 1">
            <a:extLst>
              <a:ext uri="{FF2B5EF4-FFF2-40B4-BE49-F238E27FC236}">
                <a16:creationId xmlns:a16="http://schemas.microsoft.com/office/drawing/2014/main" id="{A984AB20-830F-6DBE-6D3D-D8824AE9B692}"/>
              </a:ext>
            </a:extLst>
          </p:cNvPr>
          <p:cNvSpPr>
            <a:spLocks noGrp="1"/>
          </p:cNvSpPr>
          <p:nvPr>
            <p:ph type="title"/>
          </p:nvPr>
        </p:nvSpPr>
        <p:spPr>
          <a:xfrm>
            <a:off x="192184" y="656350"/>
            <a:ext cx="7221474" cy="911194"/>
          </a:xfrm>
        </p:spPr>
        <p:txBody>
          <a:bodyPr rtlCol="0">
            <a:normAutofit/>
          </a:bodyPr>
          <a:lstStyle/>
          <a:p>
            <a:r>
              <a:rPr lang="pt-BR" sz="3600" b="1" dirty="0"/>
              <a:t>Referências</a:t>
            </a:r>
            <a:endParaRPr lang="pt-BR" sz="2400" b="1" dirty="0"/>
          </a:p>
        </p:txBody>
      </p:sp>
      <p:sp>
        <p:nvSpPr>
          <p:cNvPr id="14" name="Espaço Reservado para Conteúdo 2">
            <a:extLst>
              <a:ext uri="{FF2B5EF4-FFF2-40B4-BE49-F238E27FC236}">
                <a16:creationId xmlns:a16="http://schemas.microsoft.com/office/drawing/2014/main" id="{70386393-0F5A-5E49-253B-263567DDA1B9}"/>
              </a:ext>
            </a:extLst>
          </p:cNvPr>
          <p:cNvSpPr>
            <a:spLocks noGrp="1"/>
          </p:cNvSpPr>
          <p:nvPr>
            <p:ph idx="1"/>
          </p:nvPr>
        </p:nvSpPr>
        <p:spPr>
          <a:xfrm>
            <a:off x="0" y="1864426"/>
            <a:ext cx="12192000" cy="5130139"/>
          </a:xfrm>
        </p:spPr>
        <p:txBody>
          <a:bodyPr rtlCol="0">
            <a:noAutofit/>
          </a:bodyPr>
          <a:lstStyle/>
          <a:p>
            <a:pPr marL="266700" indent="-266700">
              <a:buNone/>
            </a:pPr>
            <a:r>
              <a:rPr lang="pt-BR" sz="1400" dirty="0"/>
              <a:t>Afonso, A. J. (2017). </a:t>
            </a:r>
            <a:r>
              <a:rPr lang="pt-BR" sz="1400" i="1" dirty="0"/>
              <a:t>Avaliação educacional: regulação e emancipação. </a:t>
            </a:r>
            <a:r>
              <a:rPr lang="pt-BR" sz="1400" dirty="0"/>
              <a:t>São Paulo: Cortez.</a:t>
            </a:r>
          </a:p>
          <a:p>
            <a:pPr marL="266700" indent="-266700">
              <a:buNone/>
            </a:pPr>
            <a:r>
              <a:rPr lang="pt-BR" sz="1400" dirty="0"/>
              <a:t>Arruda, A. L. S. (2025). </a:t>
            </a:r>
            <a:r>
              <a:rPr lang="pt-BR" sz="1400" i="1" dirty="0"/>
              <a:t>Avaliação das aprendizagens: vivências de estudantes de graduação da Universidade Federal do Oeste da Bahia. </a:t>
            </a:r>
            <a:r>
              <a:rPr lang="pt-BR" sz="1400" dirty="0"/>
              <a:t>Dissertação de Mestrado (Programa de Pós-Graduação em Ensino). Disponível em: </a:t>
            </a:r>
            <a:r>
              <a:rPr lang="pt-BR" sz="1400" dirty="0">
                <a:hlinkClick r:id="rId3"/>
              </a:rPr>
              <a:t>https://pergamum.ufob.edu.br/pergamumweb/download/A3BB58EA-D2E1-409D-8249-5315812B4E6F.pdf</a:t>
            </a:r>
            <a:r>
              <a:rPr lang="pt-BR" sz="1400" dirty="0"/>
              <a:t> </a:t>
            </a:r>
            <a:r>
              <a:rPr lang="pt-BR" sz="1400" b="1" dirty="0"/>
              <a:t>(LEITURA RECOMENDADA)</a:t>
            </a:r>
            <a:endParaRPr lang="pt-BR" sz="1400" dirty="0"/>
          </a:p>
          <a:p>
            <a:pPr marL="266700" indent="-266700">
              <a:buNone/>
            </a:pPr>
            <a:r>
              <a:rPr lang="pt-BR" sz="1400" dirty="0"/>
              <a:t>Chaves, S. M. (2003a). </a:t>
            </a:r>
            <a:r>
              <a:rPr lang="pt-BR" sz="1400" i="1" dirty="0"/>
              <a:t>Avaliação da aprendizagem no ensino superior: realidade, complexidade e possibilidades</a:t>
            </a:r>
            <a:r>
              <a:rPr lang="pt-BR" sz="1400" dirty="0"/>
              <a:t>. São Paulo (SP): Universidade de São Paulo. Disponível em: </a:t>
            </a:r>
            <a:r>
              <a:rPr lang="pt-BR" sz="1400" dirty="0">
                <a:hlinkClick r:id="rId4"/>
              </a:rPr>
              <a:t>https://anped.org.br/wp-content/uploads/2024/05/t0412.pdf</a:t>
            </a:r>
            <a:r>
              <a:rPr lang="pt-BR" sz="1400" dirty="0"/>
              <a:t> </a:t>
            </a:r>
          </a:p>
          <a:p>
            <a:pPr marL="266700" indent="-266700">
              <a:buNone/>
            </a:pPr>
            <a:r>
              <a:rPr lang="pt-BR" sz="1400" dirty="0"/>
              <a:t>Chaves, S. M. (2003b). </a:t>
            </a:r>
            <a:r>
              <a:rPr lang="pt-BR" sz="1400" i="1" dirty="0"/>
              <a:t>A avaliação da aprendizagem no Ensino Superior: realidade, complexidade e possibilidades</a:t>
            </a:r>
            <a:r>
              <a:rPr lang="pt-BR" sz="1400" dirty="0"/>
              <a:t>. 156fls. Tese (Doutorado em Educação). Programa de Pós-Graduação em Educação - Universidade de São Paulo, São Paulo.</a:t>
            </a:r>
          </a:p>
          <a:p>
            <a:pPr marL="266700" indent="-266700">
              <a:buNone/>
            </a:pPr>
            <a:r>
              <a:rPr lang="pt-BR" sz="1400" dirty="0"/>
              <a:t>Garcia, J. (2009). Avaliação e aprendizagem na Educação Superior. </a:t>
            </a:r>
            <a:r>
              <a:rPr lang="pt-BR" sz="1400" i="1" dirty="0"/>
              <a:t>Est. Aval. Educ., </a:t>
            </a:r>
            <a:r>
              <a:rPr lang="pt-BR" sz="1400" dirty="0"/>
              <a:t>20 (43), maio/ago. Disponível em: </a:t>
            </a:r>
            <a:r>
              <a:rPr lang="pt-BR" sz="1400" dirty="0">
                <a:hlinkClick r:id="rId5"/>
              </a:rPr>
              <a:t>https://www.fcc.org.br/pesquisa/publicacoes/eae/arquivos/1489/1489.pdf</a:t>
            </a:r>
            <a:r>
              <a:rPr lang="pt-BR" sz="1400" dirty="0"/>
              <a:t> </a:t>
            </a:r>
          </a:p>
          <a:p>
            <a:pPr marL="266700" indent="-266700">
              <a:buNone/>
            </a:pPr>
            <a:r>
              <a:rPr lang="pt-BR" sz="1400" dirty="0"/>
              <a:t>Luckesi, C. C. (2015). </a:t>
            </a:r>
            <a:r>
              <a:rPr lang="pt-BR" sz="1400" i="1" dirty="0"/>
              <a:t>Avaliação da aprendizagem escolar: estudos e proposições</a:t>
            </a:r>
            <a:r>
              <a:rPr lang="pt-BR" sz="1400" dirty="0"/>
              <a:t>. 21.ed. São Paulo: Cortez.</a:t>
            </a:r>
          </a:p>
          <a:p>
            <a:pPr marL="266700" indent="-266700">
              <a:buNone/>
            </a:pPr>
            <a:r>
              <a:rPr lang="pt-BR" sz="1400" dirty="0"/>
              <a:t>Negrão, F. C.; Miki, P. S. R. (2022). Instrumentos de avaliação da aprendizagem de Ciências Naturais nos Anos Iniciais do Ensino Fundamental. </a:t>
            </a:r>
            <a:r>
              <a:rPr lang="pt-BR" sz="1400" i="1" dirty="0"/>
              <a:t>Alexandria</a:t>
            </a:r>
            <a:r>
              <a:rPr lang="pt-BR" sz="1400" dirty="0"/>
              <a:t>, 15(1). DOI: </a:t>
            </a:r>
            <a:r>
              <a:rPr lang="pt-BR" sz="1400" dirty="0">
                <a:hlinkClick r:id="rId6"/>
              </a:rPr>
              <a:t>https://doi.org/10.5007/1982-5153.2022.e82019</a:t>
            </a:r>
            <a:r>
              <a:rPr lang="pt-BR" sz="1400" dirty="0"/>
              <a:t>  </a:t>
            </a:r>
          </a:p>
          <a:p>
            <a:pPr marL="266700" indent="-266700">
              <a:buNone/>
            </a:pPr>
            <a:r>
              <a:rPr lang="pt-BR" sz="1400" dirty="0"/>
              <a:t>Rodrigues Junior, J. F. (2009). </a:t>
            </a:r>
            <a:r>
              <a:rPr lang="pt-BR" sz="1400" i="1" dirty="0"/>
              <a:t>Avaliação do Estudante Universitário. </a:t>
            </a:r>
            <a:r>
              <a:rPr lang="pt-BR" sz="1400" dirty="0"/>
              <a:t>Brasília – DF: Editora SENAC.</a:t>
            </a:r>
          </a:p>
          <a:p>
            <a:pPr marL="266700" indent="-266700">
              <a:buNone/>
            </a:pPr>
            <a:r>
              <a:rPr lang="pt-BR" sz="1400" dirty="0" err="1"/>
              <a:t>Ufob</a:t>
            </a:r>
            <a:r>
              <a:rPr lang="pt-BR" sz="1400" dirty="0"/>
              <a:t> (2021). </a:t>
            </a:r>
            <a:r>
              <a:rPr lang="pt-BR" sz="1400" i="1" dirty="0"/>
              <a:t>Regulamento de Ensino de Graduação</a:t>
            </a:r>
            <a:r>
              <a:rPr lang="pt-BR" sz="1400" dirty="0"/>
              <a:t>. Disponível em: </a:t>
            </a:r>
            <a:r>
              <a:rPr lang="pt-BR" sz="1400" dirty="0">
                <a:hlinkClick r:id="rId7"/>
              </a:rPr>
              <a:t>https://sig.ufob.edu.br/sigaa/public/departamento/secao_extra.jsf?lc=pt_BR&amp;id=91&amp;extra=148887490</a:t>
            </a:r>
            <a:r>
              <a:rPr lang="pt-BR" sz="1400" dirty="0"/>
              <a:t> </a:t>
            </a:r>
          </a:p>
          <a:p>
            <a:pPr marL="266700" indent="-266700">
              <a:buNone/>
            </a:pPr>
            <a:r>
              <a:rPr lang="pt-BR" sz="1400" dirty="0"/>
              <a:t>Zabala, A. (1998). </a:t>
            </a:r>
            <a:r>
              <a:rPr lang="pt-BR" sz="1400" i="1" dirty="0"/>
              <a:t>A Prática Educativa: como ensinar. </a:t>
            </a:r>
            <a:r>
              <a:rPr lang="pt-BR" sz="1400" dirty="0"/>
              <a:t>Porto Alegre: Artmed.</a:t>
            </a:r>
          </a:p>
        </p:txBody>
      </p:sp>
    </p:spTree>
    <p:extLst>
      <p:ext uri="{BB962C8B-B14F-4D97-AF65-F5344CB8AC3E}">
        <p14:creationId xmlns:p14="http://schemas.microsoft.com/office/powerpoint/2010/main" val="321532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ssuntos educacionais 16X9">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0525245_TF03462902_TF03462902.potx" id="{40133AEE-29B6-41FE-9947-DDF30634B4BB}" vid="{9DE7FA61-2447-42FB-ACA3-1F3F09875B9E}"/>
    </a:ext>
  </a:extLst>
</a:theme>
</file>

<file path=ppt/theme/theme2.xml><?xml version="1.0" encoding="utf-8"?>
<a:theme xmlns:a="http://schemas.openxmlformats.org/drawingml/2006/main" name="Tema do Offic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Apresentação de temas educacionais com design de ilustrações de quadro negro (widescreen)</Template>
  <TotalTime>669</TotalTime>
  <Words>2653</Words>
  <Application>Microsoft Office PowerPoint</Application>
  <PresentationFormat>Widescreen</PresentationFormat>
  <Paragraphs>179</Paragraphs>
  <Slides>25</Slides>
  <Notes>25</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25</vt:i4>
      </vt:variant>
    </vt:vector>
  </HeadingPairs>
  <TitlesOfParts>
    <vt:vector size="32" baseType="lpstr">
      <vt:lpstr>Abadi</vt:lpstr>
      <vt:lpstr>Arial</vt:lpstr>
      <vt:lpstr>Arial Rounded MT Bold</vt:lpstr>
      <vt:lpstr>Calibri</vt:lpstr>
      <vt:lpstr>Courier New</vt:lpstr>
      <vt:lpstr>Wingdings</vt:lpstr>
      <vt:lpstr>Assuntos educacionais 16X9</vt:lpstr>
      <vt:lpstr>Aspectos normativos e pedagógicos  da Avaliação da Aprendizagem  no Ensino Superior</vt:lpstr>
      <vt:lpstr>Considerações iniciais</vt:lpstr>
      <vt:lpstr>Cenários da avaliação da aprendizagem  no Ensino Superior</vt:lpstr>
      <vt:lpstr>Apresentação do PowerPoint</vt:lpstr>
      <vt:lpstr>Uma concepção voltada às necessidades da universidade  e à formação do indivíduo</vt:lpstr>
      <vt:lpstr>Uma concepção voltada às necessidades da universidade  e à formação do indivíduo</vt:lpstr>
      <vt:lpstr>Ponto de partida</vt:lpstr>
      <vt:lpstr>Ponto de partida</vt:lpstr>
      <vt:lpstr>Ponto de partida</vt:lpstr>
      <vt:lpstr>Um parêntese: O que é aprendizagem?</vt:lpstr>
      <vt:lpstr>O que e para que avaliar?</vt:lpstr>
      <vt:lpstr>Como avaliar?</vt:lpstr>
      <vt:lpstr>Quando avaliar?</vt:lpstr>
      <vt:lpstr>Instrumentos avaliativos: alguns exemplos</vt:lpstr>
      <vt:lpstr>Apresentação do PowerPoint</vt:lpstr>
      <vt:lpstr>Um comentário acerca da PROVA</vt:lpstr>
      <vt:lpstr>Rodrigues Junior (2009, p. 24)</vt:lpstr>
      <vt:lpstr>Um comentário acerca da PROVA</vt:lpstr>
      <vt:lpstr>Um comentário acerca da PROVA</vt:lpstr>
      <vt:lpstr>Avaliação da Aprendizagem no REG/UFOB</vt:lpstr>
      <vt:lpstr>Avaliação da Aprendizagem no REG/UFOB</vt:lpstr>
      <vt:lpstr>Avaliação da Aprendizagem no REG/UFOB</vt:lpstr>
      <vt:lpstr>Avaliação da Aprendizagem no REG/UFOB</vt:lpstr>
      <vt:lpstr>Conclusão</vt:lpstr>
      <vt:lpstr>Referências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Lucas Barros</dc:creator>
  <cp:lastModifiedBy>Lucas Barros</cp:lastModifiedBy>
  <cp:revision>1</cp:revision>
  <dcterms:created xsi:type="dcterms:W3CDTF">2026-02-23T19:53:59Z</dcterms:created>
  <dcterms:modified xsi:type="dcterms:W3CDTF">2026-03-06T10:53:42Z</dcterms:modified>
</cp:coreProperties>
</file>